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5" r:id="rId4"/>
    <p:sldId id="266" r:id="rId5"/>
    <p:sldId id="267" r:id="rId6"/>
    <p:sldId id="268" r:id="rId7"/>
    <p:sldId id="272" r:id="rId8"/>
    <p:sldId id="269" r:id="rId9"/>
    <p:sldId id="270" r:id="rId10"/>
    <p:sldId id="280" r:id="rId11"/>
    <p:sldId id="271" r:id="rId12"/>
    <p:sldId id="273" r:id="rId13"/>
    <p:sldId id="281" r:id="rId14"/>
    <p:sldId id="264" r:id="rId15"/>
    <p:sldId id="277" r:id="rId16"/>
    <p:sldId id="278" r:id="rId17"/>
    <p:sldId id="275" r:id="rId18"/>
    <p:sldId id="279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 varScale="1">
        <p:scale>
          <a:sx n="81" d="100"/>
          <a:sy n="81" d="100"/>
        </p:scale>
        <p:origin x="75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38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56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1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</a:t>
            </a:r>
            <a:r>
              <a:rPr lang="en-GB" dirty="0" smtClean="0"/>
              <a:t>Channel </a:t>
            </a:r>
            <a:r>
              <a:rPr lang="en-GB" dirty="0" smtClean="0"/>
              <a:t>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2019-09-15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055850"/>
              </p:ext>
            </p:extLst>
          </p:nvPr>
        </p:nvGraphicFramePr>
        <p:xfrm>
          <a:off x="996156" y="3003183"/>
          <a:ext cx="1019968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Document" r:id="rId5" imgW="10433309" imgH="2543802" progId="Word.Document.8">
                  <p:embed/>
                </p:oleObj>
              </mc:Choice>
              <mc:Fallback>
                <p:oleObj name="Document" r:id="rId5" imgW="10433309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56" y="3003183"/>
                        <a:ext cx="10199688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3483184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 (same as in previous slide)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71600"/>
            <a:ext cx="6778245" cy="172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099" y="1272804"/>
            <a:ext cx="7766381" cy="1234514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2682224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24508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Increased multi-link utilization compared to default behavior for non-STR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Snapshot from a multi-link BSS timeline from non-STR STA’s </a:t>
            </a:r>
            <a:r>
              <a:rPr lang="en-US" b="0" dirty="0" smtClean="0"/>
              <a:t>perspective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819400"/>
            <a:ext cx="11023557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7469" y="1219200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aggregation [6]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 shall not transmit to a non-STR STA from which it is receiving frame(s)</a:t>
            </a:r>
          </a:p>
          <a:p>
            <a:pPr marL="457200" lvl="1" indent="0"/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Aggregation </a:t>
            </a:r>
            <a:r>
              <a:rPr lang="en-US" sz="2200" dirty="0"/>
              <a:t>shall be enabled </a:t>
            </a:r>
            <a:endParaRPr lang="en-US" sz="2200" dirty="0" smtClean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More details on potential access rules [6]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Conservative approach may lead to significant under-utilization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Potential mechanisms to address the problems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802.11be have mechanisms to enable multi-link operation for non-AP STAs without simultaneous transmit and receive capability?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that STAs without simultaneous transmit and receive capability require different channel access rules for multi-link operation compared to STAs with simultaneous transmit and receive capability?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</a:t>
            </a:r>
            <a:r>
              <a:rPr lang="en-US" dirty="0" smtClean="0"/>
              <a:t>802.11be AP establishing multi-link operation shall always have simultaneous transmit and receive capability?</a:t>
            </a:r>
            <a:r>
              <a:rPr lang="en-GB" dirty="0" smtClean="0"/>
              <a:t> (refer to slide 4)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82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3619" y="1830390"/>
            <a:ext cx="10361084" cy="4113213"/>
          </a:xfrm>
        </p:spPr>
        <p:txBody>
          <a:bodyPr/>
          <a:lstStyle/>
          <a:p>
            <a:pPr marL="0" indent="0"/>
            <a:r>
              <a:rPr lang="en-GB" dirty="0" smtClean="0"/>
              <a:t>[1] 11-19/979, “EHT Multi-link Operation Follow-up”</a:t>
            </a:r>
          </a:p>
          <a:p>
            <a:r>
              <a:rPr lang="en-GB" dirty="0" smtClean="0"/>
              <a:t>[2] 11-19/822</a:t>
            </a:r>
            <a:r>
              <a:rPr lang="en-GB" dirty="0"/>
              <a:t>, “Extremely Efficient Multi-band </a:t>
            </a:r>
            <a:r>
              <a:rPr lang="en-GB" dirty="0" smtClean="0"/>
              <a:t>Operation”</a:t>
            </a:r>
          </a:p>
          <a:p>
            <a:r>
              <a:rPr lang="en-GB" dirty="0" smtClean="0"/>
              <a:t>[</a:t>
            </a:r>
            <a:r>
              <a:rPr lang="en-GB" dirty="0"/>
              <a:t>3</a:t>
            </a:r>
            <a:r>
              <a:rPr lang="en-GB" dirty="0" smtClean="0"/>
              <a:t>] 11-19/1116, “Channel Access in multi-band operation”</a:t>
            </a:r>
          </a:p>
          <a:p>
            <a:r>
              <a:rPr lang="en-GB" dirty="0" smtClean="0"/>
              <a:t>[4] 11-19/1144, “Channel Access for Multi-link Operation”</a:t>
            </a:r>
          </a:p>
          <a:p>
            <a:r>
              <a:rPr lang="en-GB" dirty="0" smtClean="0"/>
              <a:t>[5] 11-19/764, </a:t>
            </a:r>
            <a:r>
              <a:rPr lang="en-GB" dirty="0"/>
              <a:t>“Multi-link Aggregation Gain Analysis”</a:t>
            </a:r>
          </a:p>
          <a:p>
            <a:pPr marL="0" indent="0"/>
            <a:r>
              <a:rPr lang="en-GB" dirty="0" smtClean="0"/>
              <a:t>[</a:t>
            </a:r>
            <a:r>
              <a:rPr lang="en-GB" dirty="0"/>
              <a:t>6</a:t>
            </a:r>
            <a:r>
              <a:rPr lang="en-GB" dirty="0" smtClean="0"/>
              <a:t>] 11-19/1505, “Multi-link Aggregation Considerations”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Lower 5 GHz and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2" y="3372644"/>
            <a:ext cx="11217813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426" y="3520471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95400"/>
            <a:ext cx="9601200" cy="255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Aggregation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5851" y="1445010"/>
            <a:ext cx="11784632" cy="32883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aggregation [5,6]</a:t>
            </a:r>
            <a:endParaRPr lang="en-US" sz="26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err="1"/>
              <a:t>backoff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Link with </a:t>
            </a:r>
            <a:r>
              <a:rPr lang="en-US" sz="2200" dirty="0" err="1"/>
              <a:t>backoff</a:t>
            </a:r>
            <a:r>
              <a:rPr lang="en-US" sz="2200" dirty="0"/>
              <a:t> countdown to 0 can aggregate second link if idle (e.g. for PIFS)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Per-link </a:t>
            </a:r>
            <a:r>
              <a:rPr lang="en-US" sz="2200" dirty="0" smtClean="0"/>
              <a:t>PPDU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Multi-link aggregation shall </a:t>
            </a:r>
            <a:r>
              <a:rPr lang="en-US" sz="2600" dirty="0"/>
              <a:t>be enabled by AP for non-STR </a:t>
            </a:r>
            <a:r>
              <a:rPr lang="en-US" sz="2600" dirty="0" smtClean="0"/>
              <a:t>STAs</a:t>
            </a:r>
          </a:p>
          <a:p>
            <a:pPr marL="85725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To boost channel access opportunities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267200"/>
            <a:ext cx="7106685" cy="152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29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Challenging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601" y="1196791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Problem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Non-STR STA transmits while receiving a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frame destined to it, collision at STA 1</a:t>
            </a:r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Problem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non-STR STA while receiving from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the same non-STR STA, collision at STA 1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Problem 3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Non-STR STA does not detect STA 2’s transmission by ED check, collision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280" y="1044662"/>
            <a:ext cx="4926833" cy="14878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913" y="4953000"/>
            <a:ext cx="9220200" cy="146560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606" y="2914037"/>
            <a:ext cx="5200180" cy="132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18796" y="1160006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aggregation, there can be significant multi-link under-utilization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02" y="4343400"/>
            <a:ext cx="9256184" cy="138256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73194" y="5638622"/>
            <a:ext cx="110020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 or preceding Trigger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905000"/>
            <a:ext cx="513805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2160</TotalTime>
  <Words>1679</Words>
  <Application>Microsoft Office PowerPoint</Application>
  <PresentationFormat>Widescreen</PresentationFormat>
  <Paragraphs>282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Multi-link Aggregation for Non-STR STAs</vt:lpstr>
      <vt:lpstr>Challenging Scenarios for Non-STR STAs</vt:lpstr>
      <vt:lpstr>Collision Prevention with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Straw Poll #3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110</cp:revision>
  <cp:lastPrinted>1601-01-01T00:00:00Z</cp:lastPrinted>
  <dcterms:created xsi:type="dcterms:W3CDTF">2019-09-09T01:56:09Z</dcterms:created>
  <dcterms:modified xsi:type="dcterms:W3CDTF">2019-09-14T01:26:01Z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