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8" r:id="rId12"/>
    <p:sldId id="289" r:id="rId13"/>
    <p:sldId id="270" r:id="rId14"/>
    <p:sldId id="278" r:id="rId15"/>
    <p:sldId id="271" r:id="rId16"/>
    <p:sldId id="272" r:id="rId17"/>
    <p:sldId id="273" r:id="rId18"/>
    <p:sldId id="274" r:id="rId19"/>
    <p:sldId id="282" r:id="rId20"/>
    <p:sldId id="277" r:id="rId21"/>
    <p:sldId id="275" r:id="rId22"/>
    <p:sldId id="276" r:id="rId23"/>
    <p:sldId id="279" r:id="rId24"/>
    <p:sldId id="263" r:id="rId25"/>
    <p:sldId id="286" r:id="rId26"/>
    <p:sldId id="287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100" d="100"/>
          <a:sy n="100" d="100"/>
        </p:scale>
        <p:origin x="8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802.11-19/1400r1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4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dward.ks.au@gmai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comment on mixing normative and informative, see 19/1444r2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</a:t>
            </a:r>
            <a:r>
              <a:rPr lang="en-US" sz="1800" dirty="0" smtClean="0"/>
              <a:t>Carol Ansley, </a:t>
            </a:r>
            <a:r>
              <a:rPr lang="en-US" sz="1800" dirty="0"/>
              <a:t>Peter Ecclesine, Po-Kai Huang) 19/1015r1 Underway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11ax/11ay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 of work for 11ax</a:t>
            </a:r>
          </a:p>
          <a:p>
            <a:r>
              <a:rPr lang="en-US" dirty="0" smtClean="0"/>
              <a:t>Currently </a:t>
            </a:r>
            <a:r>
              <a:rPr lang="en-US" dirty="0" err="1" smtClean="0"/>
              <a:t>REVmd</a:t>
            </a:r>
            <a:r>
              <a:rPr lang="en-US" dirty="0" smtClean="0"/>
              <a:t>, 11ax and 11ay publish together (Sept 2020)</a:t>
            </a:r>
          </a:p>
          <a:p>
            <a:r>
              <a:rPr lang="en-US" dirty="0" smtClean="0"/>
              <a:t>Nobody knows if this is realistic or not</a:t>
            </a:r>
          </a:p>
          <a:p>
            <a:r>
              <a:rPr lang="en-US" dirty="0" smtClean="0"/>
              <a:t>Revisit if the projected publication dates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0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11ba/11az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Revisit in November after the 11ba ballot results are 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74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https://mentor.ieee.org/802.11/dcn/09/11-09-1034-14-0000-802-11-editorial-style-guide.docx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Sept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63159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=""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4632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778465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=""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=""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=""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=""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17-Sept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  <a:p>
            <a:r>
              <a:rPr lang="en-US" dirty="0"/>
              <a:t>***Add Jonathan Segev to </a:t>
            </a:r>
            <a:r>
              <a:rPr lang="en-US" dirty="0" err="1"/>
              <a:t>iMeetCentral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2019-09-17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09/1034r14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/>
              <a:t>TGax MDR report </a:t>
            </a:r>
            <a:r>
              <a:rPr lang="en-US" dirty="0" smtClean="0"/>
              <a:t>19/1015</a:t>
            </a:r>
          </a:p>
          <a:p>
            <a:r>
              <a:rPr lang="en-US" dirty="0" smtClean="0"/>
              <a:t>11ax/11ay amendment order</a:t>
            </a:r>
            <a:endParaRPr lang="en-US" dirty="0" smtClean="0"/>
          </a:p>
          <a:p>
            <a:r>
              <a:rPr lang="en-US" dirty="0" smtClean="0"/>
              <a:t>11ba/11az amendment order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2019-09-17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</a:t>
            </a:r>
            <a:r>
              <a:rPr lang="en-US" sz="1600" dirty="0" smtClean="0"/>
              <a:t>–Chao-Chun Wang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</a:t>
            </a:r>
            <a:r>
              <a:rPr lang="en-US" sz="16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smtClean="0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 smtClean="0"/>
              <a:t>REVmd</a:t>
            </a:r>
            <a:r>
              <a:rPr lang="en-US" sz="1600" dirty="0" smtClean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</a:t>
            </a:r>
            <a:r>
              <a:rPr lang="en-US" sz="1400" dirty="0"/>
              <a:t>Roy </a:t>
            </a:r>
            <a:r>
              <a:rPr lang="en-US" sz="1400" dirty="0" smtClean="0"/>
              <a:t>Want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Jonathan Segev,</a:t>
            </a:r>
            <a:r>
              <a:rPr lang="en-US" sz="1600" dirty="0"/>
              <a:t>	Mark </a:t>
            </a:r>
            <a:r>
              <a:rPr lang="en-US" sz="1600" dirty="0" smtClean="0"/>
              <a:t>Hamilton, Jon Rosdahl, Nikola Serafimovski, Minyoung Park</a:t>
            </a: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 smtClean="0">
                <a:hlinkClick r:id="rId11"/>
              </a:rPr>
              <a:t>edward.ks.au@gmail.com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 smtClean="0">
                <a:hlinkClick r:id="rId13"/>
              </a:rPr>
              <a:t>edward.ks.au@gmail.com</a:t>
            </a:r>
            <a:r>
              <a:rPr lang="en-US" sz="1600" dirty="0" smtClean="0"/>
              <a:t>, </a:t>
            </a:r>
            <a:endParaRPr lang="en-US" sz="160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 17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  <a:r>
              <a:rPr lang="en-GB" sz="2000" dirty="0" smtClean="0"/>
              <a:t>D3.0 out of </a:t>
            </a:r>
            <a:r>
              <a:rPr lang="en-GB" sz="2000" dirty="0" smtClean="0"/>
              <a:t>S</a:t>
            </a:r>
            <a:r>
              <a:rPr lang="en-GB" sz="2000" dirty="0" smtClean="0"/>
              <a:t>eptember; plan is to have unchanged draft and enter SB in Nov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   </a:t>
            </a:r>
            <a:r>
              <a:rPr lang="en-US" sz="2000" dirty="0" smtClean="0"/>
              <a:t>D5.0 out of September; hope is to have an unchanged draft, but likely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out of Nov and enter SB in Dec</a:t>
            </a:r>
            <a:endParaRPr lang="en-US" sz="2000" dirty="0"/>
          </a:p>
          <a:p>
            <a:r>
              <a:rPr lang="en-US" sz="2000" dirty="0"/>
              <a:t>11ay –   </a:t>
            </a:r>
            <a:r>
              <a:rPr lang="en-US" sz="2000" dirty="0" smtClean="0"/>
              <a:t>D5.0 out of September; plan is to have an unchanged draft and enter SB in Nov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r>
              <a:rPr lang="en-US" sz="2000" dirty="0" smtClean="0"/>
              <a:t>Hope to release D2.0 out of September; probably only out of Nov</a:t>
            </a:r>
            <a:endParaRPr lang="en-GB" sz="2000" dirty="0"/>
          </a:p>
          <a:p>
            <a:r>
              <a:rPr lang="en-GB" sz="2000" dirty="0"/>
              <a:t>11ba –  </a:t>
            </a:r>
            <a:r>
              <a:rPr lang="en-GB" sz="2000" dirty="0" smtClean="0"/>
              <a:t>D4.0 out of September; Start MDR on D4.0</a:t>
            </a:r>
          </a:p>
          <a:p>
            <a:r>
              <a:rPr lang="en-GB" sz="2000" dirty="0" smtClean="0"/>
              <a:t>11bb </a:t>
            </a:r>
            <a:r>
              <a:rPr lang="en-GB" sz="2000" dirty="0"/>
              <a:t>–  </a:t>
            </a:r>
            <a:r>
              <a:rPr lang="en-GB" sz="2000" dirty="0" smtClean="0"/>
              <a:t>Discussing </a:t>
            </a:r>
            <a:r>
              <a:rPr lang="en-GB" sz="2000" dirty="0" err="1" smtClean="0"/>
              <a:t>ToC</a:t>
            </a:r>
            <a:r>
              <a:rPr lang="en-GB" sz="2000" dirty="0" smtClean="0"/>
              <a:t>; D0.1 out of September</a:t>
            </a:r>
            <a:endParaRPr lang="en-GB" sz="2000" dirty="0"/>
          </a:p>
          <a:p>
            <a:r>
              <a:rPr lang="en-GB" sz="2000" dirty="0"/>
              <a:t>11bc –  </a:t>
            </a:r>
            <a:r>
              <a:rPr lang="en-GB" sz="2000" dirty="0" smtClean="0"/>
              <a:t>Working through submissions</a:t>
            </a:r>
            <a:endParaRPr lang="en-GB" sz="2000" dirty="0"/>
          </a:p>
          <a:p>
            <a:r>
              <a:rPr lang="en-GB" sz="2000" dirty="0"/>
              <a:t>11bd –  </a:t>
            </a:r>
            <a:r>
              <a:rPr lang="en-GB" sz="2000" dirty="0" smtClean="0"/>
              <a:t>D0.1 out of November</a:t>
            </a:r>
            <a:endParaRPr lang="en-GB" sz="2000" dirty="0"/>
          </a:p>
          <a:p>
            <a:r>
              <a:rPr lang="en-GB" sz="2000" dirty="0"/>
              <a:t>11be –  </a:t>
            </a:r>
            <a:r>
              <a:rPr lang="en-GB" sz="2000" dirty="0" smtClean="0"/>
              <a:t>Working through submissions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2103</TotalTime>
  <Words>2114</Words>
  <Application>Microsoft Office PowerPoint</Application>
  <PresentationFormat>Widescreen</PresentationFormat>
  <Paragraphs>432</Paragraphs>
  <Slides>26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(Sept 2019)</vt:lpstr>
      <vt:lpstr>Abstract</vt:lpstr>
      <vt:lpstr>Agenda for 2019-09-17 meeting</vt:lpstr>
      <vt:lpstr>Roll Call – 2019-09-17</vt:lpstr>
      <vt:lpstr>Volunteer Editor Contacts</vt:lpstr>
      <vt:lpstr>Sept 17th roundtable status report</vt:lpstr>
      <vt:lpstr>Reflector Updates</vt:lpstr>
      <vt:lpstr>IEEE Publication Status</vt:lpstr>
      <vt:lpstr>Update on numbering process</vt:lpstr>
      <vt:lpstr>MDR Status</vt:lpstr>
      <vt:lpstr>11ax/11ay order</vt:lpstr>
      <vt:lpstr>11ba/11az order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233</cp:revision>
  <cp:lastPrinted>1601-01-01T00:00:00Z</cp:lastPrinted>
  <dcterms:created xsi:type="dcterms:W3CDTF">2018-01-07T18:30:13Z</dcterms:created>
  <dcterms:modified xsi:type="dcterms:W3CDTF">2019-09-17T01:46:37Z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