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7" r:id="rId37"/>
    <p:sldId id="354" r:id="rId38"/>
    <p:sldId id="355" r:id="rId39"/>
    <p:sldId id="356" r:id="rId40"/>
    <p:sldId id="315" r:id="rId41"/>
    <p:sldId id="312" r:id="rId42"/>
    <p:sldId id="259" r:id="rId43"/>
    <p:sldId id="260" r:id="rId44"/>
    <p:sldId id="261" r:id="rId45"/>
    <p:sldId id="262" r:id="rId46"/>
    <p:sldId id="263" r:id="rId47"/>
    <p:sldId id="264"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Aug. 28th Telecon" id="{2ADB6204-B51F-467A-B536-8550E4A67026}">
          <p14:sldIdLst>
            <p14:sldId id="352"/>
            <p14:sldId id="353"/>
            <p14:sldId id="357"/>
            <p14:sldId id="354"/>
            <p14:sldId id="355"/>
            <p14:sldId id="35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6" autoAdjust="0"/>
    <p:restoredTop sz="94660"/>
  </p:normalViewPr>
  <p:slideViewPr>
    <p:cSldViewPr>
      <p:cViewPr varScale="1">
        <p:scale>
          <a:sx n="124" d="100"/>
          <a:sy n="124" d="100"/>
        </p:scale>
        <p:origin x="37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59567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6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14</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11-19-1436r1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21</a:t>
            </a:r>
            <a:r>
              <a:rPr lang="en-US" altLang="en-US" baseline="30000" dirty="0" smtClean="0">
                <a:solidFill>
                  <a:schemeClr val="tx2"/>
                </a:solidFill>
              </a:rPr>
              <a:t>st</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dirty="0" smtClean="0"/>
              <a:t>11-19-1438 CR </a:t>
            </a:r>
            <a:r>
              <a:rPr lang="en-US" altLang="en-US" sz="1600" dirty="0"/>
              <a:t>for PHY related comments for </a:t>
            </a:r>
            <a:r>
              <a:rPr lang="en-US" altLang="en-US" sz="1600" dirty="0" smtClean="0"/>
              <a:t>LB240-part3 (Feng) – 45min</a:t>
            </a:r>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 – 30min</a:t>
            </a:r>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11-19-1438r0  </a:t>
            </a:r>
            <a:r>
              <a:rPr lang="en-US" b="0" dirty="0"/>
              <a:t>for </a:t>
            </a:r>
            <a:r>
              <a:rPr lang="en-US" b="0" dirty="0" smtClean="0"/>
              <a:t>CIDs</a:t>
            </a:r>
            <a:r>
              <a:rPr lang="en-GB" dirty="0" smtClean="0"/>
              <a:t> </a:t>
            </a:r>
            <a:r>
              <a:rPr lang="en-GB" dirty="0"/>
              <a:t>1369, 1584, 1587, 1656, </a:t>
            </a:r>
            <a:r>
              <a:rPr lang="en-GB" dirty="0" smtClean="0"/>
              <a:t>1337</a:t>
            </a:r>
            <a:r>
              <a:rPr lang="en-US" b="0" dirty="0" smtClean="0"/>
              <a:t>.              </a:t>
            </a:r>
            <a:endParaRPr lang="en-US" b="0" dirty="0"/>
          </a:p>
          <a:p>
            <a:pPr marL="0" indent="0"/>
            <a:endParaRPr lang="en-US" b="0" dirty="0"/>
          </a:p>
          <a:p>
            <a:pPr marL="0" indent="0"/>
            <a:r>
              <a:rPr lang="en-US" b="0" dirty="0"/>
              <a:t>Results (Y/N/A</a:t>
            </a:r>
            <a:r>
              <a:rPr lang="en-US" b="0" dirty="0" smtClean="0"/>
              <a:t>): 7/0/0</a:t>
            </a:r>
          </a:p>
          <a:p>
            <a:pPr marL="0" indent="0"/>
            <a:endParaRPr lang="en-US" b="0" dirty="0"/>
          </a:p>
          <a:p>
            <a:pPr marL="0" indent="0"/>
            <a:r>
              <a:rPr lang="en-US" b="0" dirty="0" smtClean="0"/>
              <a:t>Note:</a:t>
            </a:r>
            <a:endParaRPr lang="en-US" b="0" dirty="0"/>
          </a:p>
          <a:p>
            <a:pPr marL="0" indent="0"/>
            <a:r>
              <a:rPr lang="en-US" b="0" dirty="0" smtClean="0"/>
              <a:t>Doc. 11-19-1436r1 excluding 2499, 2435 and 2436 to be uploaded prior to motioning.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28</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 – </a:t>
            </a:r>
            <a:r>
              <a:rPr lang="pt-BR" altLang="en-US" sz="1600" dirty="0" smtClean="0"/>
              <a:t>30min – moved to Ad hoc.</a:t>
            </a:r>
            <a:endParaRPr lang="pt-BR" altLang="en-US" sz="1600" dirty="0" smtClean="0"/>
          </a:p>
          <a:p>
            <a:pPr lvl="1" algn="just">
              <a:spcBef>
                <a:spcPct val="20000"/>
              </a:spcBef>
              <a:buFontTx/>
              <a:buChar char="•"/>
            </a:pPr>
            <a:r>
              <a:rPr lang="en-US" altLang="en-US" sz="1600" dirty="0" smtClean="0"/>
              <a:t>11-19-1422 Clause 11 PXDMG CIDs (Assaf) – </a:t>
            </a:r>
            <a:r>
              <a:rPr lang="en-US" altLang="en-US" sz="1600" dirty="0" smtClean="0"/>
              <a:t>55 min</a:t>
            </a:r>
            <a:endParaRPr lang="en-US" altLang="en-US" sz="1600" dirty="0" smtClean="0"/>
          </a:p>
          <a:p>
            <a:pPr lvl="1" algn="just">
              <a:spcBef>
                <a:spcPct val="20000"/>
              </a:spcBef>
              <a:buFontTx/>
              <a:buChar char="•"/>
            </a:pPr>
            <a:r>
              <a:rPr lang="en-US" sz="1600" dirty="0"/>
              <a:t>11-19-1455-01 CR for 1118, 1129 and </a:t>
            </a:r>
            <a:r>
              <a:rPr lang="en-US" sz="1600" dirty="0" smtClean="0"/>
              <a:t>1324 (Ali) – 20 min (as time permits)</a:t>
            </a:r>
            <a:endParaRPr lang="en-US" altLang="en-US" sz="1600" dirty="0" smtClean="0"/>
          </a:p>
          <a:p>
            <a:pPr lvl="1" algn="just">
              <a:spcBef>
                <a:spcPct val="20000"/>
              </a:spcBef>
              <a:buFontTx/>
              <a:buChar char="•"/>
            </a:pPr>
            <a:r>
              <a:rPr lang="en-US" sz="1600" dirty="0"/>
              <a:t>11-19-1460-00 LB240 CIDs on DMG/EDMG </a:t>
            </a:r>
            <a:r>
              <a:rPr lang="en-US" sz="1600" dirty="0" smtClean="0"/>
              <a:t>ranging (Qi) – (ad hoc)</a:t>
            </a:r>
            <a:endParaRPr lang="en-US" alt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smtClean="0"/>
              <a:t>Adjourn         </a:t>
            </a: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0104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a:t>
            </a:r>
            <a:r>
              <a:rPr lang="en-US" dirty="0" smtClean="0"/>
              <a:t>1422</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11-19-1422r2  </a:t>
            </a:r>
            <a:r>
              <a:rPr lang="en-US" b="0" dirty="0"/>
              <a:t>for </a:t>
            </a:r>
            <a:r>
              <a:rPr lang="en-US" b="0" dirty="0"/>
              <a:t>CIDs 1270, 2344, 1083, 1079, 2021, 2011, 1861, 2380, 1280, 1239, 1080, 1240, 1432, 2379, 1434, 1437, 1435, </a:t>
            </a:r>
            <a:r>
              <a:rPr lang="en-US" b="0" dirty="0" smtClean="0"/>
              <a:t>2352 and 2351.</a:t>
            </a:r>
            <a:endParaRPr lang="en-US" b="0" dirty="0"/>
          </a:p>
          <a:p>
            <a:pPr marL="0" indent="0"/>
            <a:endParaRPr lang="en-US" b="0" dirty="0"/>
          </a:p>
          <a:p>
            <a:pPr marL="0" indent="0"/>
            <a:r>
              <a:rPr lang="en-US" b="0" dirty="0"/>
              <a:t>Results (Y/N/A</a:t>
            </a:r>
            <a:r>
              <a:rPr lang="en-US" b="0" dirty="0" smtClean="0"/>
              <a:t>): 8/0/0</a:t>
            </a:r>
            <a:endParaRPr lang="en-US" b="0" dirty="0"/>
          </a:p>
          <a:p>
            <a:pPr marL="0" indent="0"/>
            <a:endParaRPr lang="en-US" b="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59565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a:t>
            </a:r>
            <a:r>
              <a:rPr lang="en-US" dirty="0" smtClean="0"/>
              <a:t>1455</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11-19-1455r2  </a:t>
            </a:r>
            <a:r>
              <a:rPr lang="en-US" b="0" dirty="0"/>
              <a:t>for </a:t>
            </a:r>
            <a:r>
              <a:rPr lang="en-US" b="0" dirty="0" smtClean="0"/>
              <a:t>CIDs </a:t>
            </a:r>
            <a:r>
              <a:rPr lang="en-GB" b="0" dirty="0"/>
              <a:t>1118, 1129 and </a:t>
            </a:r>
            <a:r>
              <a:rPr lang="en-GB" b="0" dirty="0" smtClean="0"/>
              <a:t>1324</a:t>
            </a:r>
            <a:r>
              <a:rPr lang="en-US" b="0" dirty="0" smtClean="0"/>
              <a:t>.</a:t>
            </a:r>
            <a:endParaRPr lang="en-US" b="0" dirty="0"/>
          </a:p>
          <a:p>
            <a:pPr marL="0" indent="0"/>
            <a:endParaRPr lang="en-US" b="0" dirty="0"/>
          </a:p>
          <a:p>
            <a:pPr marL="0" indent="0"/>
            <a:r>
              <a:rPr lang="en-US" b="0" dirty="0"/>
              <a:t>Results (Y/N/A</a:t>
            </a:r>
            <a:r>
              <a:rPr lang="en-US" b="0" dirty="0" smtClean="0"/>
              <a:t>):7/0/1</a:t>
            </a:r>
            <a:endParaRPr lang="en-US" b="0" dirty="0"/>
          </a:p>
          <a:p>
            <a:pPr marL="0" indent="0"/>
            <a:endParaRPr lang="en-US" b="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197024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441565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88416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797180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33918</TotalTime>
  <Words>2451</Words>
  <Application>Microsoft Office PowerPoint</Application>
  <PresentationFormat>Widescreen</PresentationFormat>
  <Paragraphs>462</Paragraphs>
  <Slides>47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Teleconference Agenda August 28th </vt:lpstr>
      <vt:lpstr>CR Submission 11-19-1422</vt:lpstr>
      <vt:lpstr>CR Submission 11-19-1455</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140</cp:revision>
  <cp:lastPrinted>1601-01-01T00:00:00Z</cp:lastPrinted>
  <dcterms:created xsi:type="dcterms:W3CDTF">2018-08-06T10:28:59Z</dcterms:created>
  <dcterms:modified xsi:type="dcterms:W3CDTF">2019-08-28T19:04:42Z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2019-08-28 19:04:29Z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