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15" r:id="rId35"/>
    <p:sldId id="312" r:id="rId36"/>
    <p:sldId id="259" r:id="rId37"/>
    <p:sldId id="260" r:id="rId38"/>
    <p:sldId id="261" r:id="rId39"/>
    <p:sldId id="262" r:id="rId40"/>
    <p:sldId id="263" r:id="rId41"/>
    <p:sldId id="264" r:id="rId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autoAdjust="0"/>
    <p:restoredTop sz="94660"/>
  </p:normalViewPr>
  <p:slideViewPr>
    <p:cSldViewPr>
      <p:cViewPr varScale="1">
        <p:scale>
          <a:sx n="124" d="100"/>
          <a:sy n="124" d="100"/>
        </p:scale>
        <p:origin x="43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5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14</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a:t>
            </a:r>
            <a:r>
              <a:rPr lang="en-US" b="0" dirty="0" smtClean="0"/>
              <a:t>1436</a:t>
            </a:r>
            <a:r>
              <a:rPr lang="en-US" b="0" dirty="0" smtClean="0"/>
              <a:t>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21</a:t>
            </a:r>
            <a:r>
              <a:rPr lang="en-US" altLang="en-US" baseline="30000" dirty="0" smtClean="0">
                <a:solidFill>
                  <a:schemeClr val="tx2"/>
                </a:solidFill>
              </a:rPr>
              <a:t>st</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dirty="0" smtClean="0"/>
              <a:t>11-19-1438 CR </a:t>
            </a:r>
            <a:r>
              <a:rPr lang="en-US" altLang="en-US" sz="1600" dirty="0"/>
              <a:t>for PHY related comments for </a:t>
            </a:r>
            <a:r>
              <a:rPr lang="en-US" altLang="en-US" sz="1600" dirty="0" smtClean="0"/>
              <a:t>LB240-part3 (Feng)</a:t>
            </a:r>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a:t>
            </a:r>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a:t>
            </a:r>
            <a:r>
              <a:rPr lang="en-US" b="0" dirty="0" smtClean="0"/>
              <a:t>1436</a:t>
            </a:r>
            <a:r>
              <a:rPr lang="en-US" b="0" dirty="0" smtClean="0"/>
              <a:t>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24926</TotalTime>
  <Words>2126</Words>
  <Application>Microsoft Office PowerPoint</Application>
  <PresentationFormat>Widescreen</PresentationFormat>
  <Paragraphs>407</Paragraphs>
  <Slides>41</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121</cp:revision>
  <cp:lastPrinted>1601-01-01T00:00:00Z</cp:lastPrinted>
  <dcterms:created xsi:type="dcterms:W3CDTF">2018-08-06T10:28:59Z</dcterms:created>
  <dcterms:modified xsi:type="dcterms:W3CDTF">2019-08-20T18:51:52Z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2019-08-20 18:51:51Z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