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77" r:id="rId59"/>
    <p:sldId id="361" r:id="rId60"/>
    <p:sldId id="362" r:id="rId61"/>
    <p:sldId id="355" r:id="rId62"/>
    <p:sldId id="363" r:id="rId63"/>
    <p:sldId id="364" r:id="rId64"/>
    <p:sldId id="356" r:id="rId65"/>
    <p:sldId id="365" r:id="rId66"/>
    <p:sldId id="366" r:id="rId67"/>
    <p:sldId id="357" r:id="rId68"/>
    <p:sldId id="367" r:id="rId69"/>
    <p:sldId id="368" r:id="rId70"/>
    <p:sldId id="358" r:id="rId71"/>
    <p:sldId id="369" r:id="rId72"/>
    <p:sldId id="370" r:id="rId73"/>
    <p:sldId id="359" r:id="rId74"/>
    <p:sldId id="371" r:id="rId75"/>
    <p:sldId id="372" r:id="rId76"/>
    <p:sldId id="312" r:id="rId77"/>
    <p:sldId id="259" r:id="rId78"/>
    <p:sldId id="260" r:id="rId79"/>
    <p:sldId id="261" r:id="rId80"/>
    <p:sldId id="262" r:id="rId81"/>
    <p:sldId id="263" r:id="rId82"/>
    <p:sldId id="264"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77"/>
            <p14:sldId id="361"/>
            <p14:sldId id="362"/>
          </p14:sldIdLst>
        </p14:section>
        <p14:section name="Slot#4" id="{6193A2DF-E32F-40FC-A604-C1274D537662}">
          <p14:sldIdLst>
            <p14:sldId id="355"/>
            <p14:sldId id="363"/>
            <p14:sldId id="364"/>
          </p14:sldIdLst>
        </p14:section>
        <p14:section name="Slot#5" id="{D51E15C0-1BE5-4B71-8375-F6B1D2A3FFBF}">
          <p14:sldIdLst>
            <p14:sldId id="356"/>
            <p14:sldId id="365"/>
            <p14:sldId id="366"/>
          </p14:sldIdLst>
        </p14:section>
        <p14:section name="Slot #6" id="{C6C71488-E606-43ED-9503-8F91C556A2EE}">
          <p14:sldIdLst>
            <p14:sldId id="357"/>
            <p14:sldId id="367"/>
            <p14:sldId id="368"/>
          </p14:sldIdLst>
        </p14:section>
        <p14:section name="Slot#7" id="{D59D5964-9646-4C25-959D-E55F97EAE577}">
          <p14:sldIdLst>
            <p14:sldId id="358"/>
            <p14:sldId id="369"/>
            <p14:sldId id="370"/>
          </p14:sldIdLst>
        </p14:section>
        <p14:section name="Slot#8" id="{8E96248C-F68A-4072-9233-7995FAD6763C}">
          <p14:sldIdLst>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p:cViewPr varScale="1">
        <p:scale>
          <a:sx n="78" d="100"/>
          <a:sy n="78" d="100"/>
        </p:scale>
        <p:origin x="12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659380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0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5309690"/>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a:t>
                      </a:r>
                      <a:r>
                        <a:rPr lang="en-US" sz="1400" dirty="0" smtClean="0"/>
                        <a:t>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endParaRPr lang="en-US" sz="1600" kern="1200" dirty="0" smtClean="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endParaRPr lang="en-US" sz="2000" b="0" dirty="0"/>
          </a:p>
          <a:p>
            <a:pPr marL="0" indent="0"/>
            <a:r>
              <a:rPr lang="en-US" sz="2000" b="0" dirty="0"/>
              <a:t>1127, 1386, 1462, </a:t>
            </a:r>
            <a:r>
              <a:rPr lang="en-US" sz="2000" b="0" dirty="0" smtClean="0"/>
              <a:t>1648, </a:t>
            </a:r>
            <a:r>
              <a:rPr lang="en-US" sz="2000" b="0" dirty="0"/>
              <a:t>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9/0/0 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Ali Raissinia</a:t>
            </a:r>
            <a:r>
              <a:rPr lang="en-US" sz="2000" b="0" dirty="0" smtClean="0"/>
              <a:t>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a:t>
            </a:r>
            <a:r>
              <a:rPr lang="en-US" sz="2000" b="0" dirty="0" smtClean="0"/>
              <a:t>: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endParaRPr lang="en-US" sz="2000" b="0" dirty="0" smtClean="0"/>
          </a:p>
          <a:p>
            <a:pPr marL="0" indent="0"/>
            <a:r>
              <a:rPr lang="en-US" sz="2000" b="0" dirty="0" smtClean="0"/>
              <a:t>Second</a:t>
            </a:r>
            <a:r>
              <a:rPr lang="en-US" sz="2000" b="0" dirty="0" smtClean="0"/>
              <a:t>: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 – rescheduled to Wed. morning. </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a:t>
            </a:r>
            <a:r>
              <a:rPr lang="en-US" sz="2000" b="0" dirty="0"/>
              <a:t>text changes </a:t>
            </a:r>
            <a:r>
              <a:rPr lang="en-US" sz="2000" b="0" dirty="0" smtClean="0"/>
              <a:t>in </a:t>
            </a:r>
            <a:r>
              <a:rPr lang="en-US" sz="2000" b="0" dirty="0"/>
              <a:t>doc </a:t>
            </a:r>
            <a:r>
              <a:rPr lang="en-US" sz="2000" b="0" dirty="0" smtClean="0"/>
              <a:t>11-19-1491r1</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endParaRPr lang="en-US" sz="1600" kern="1200" dirty="0" smtClean="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 for </a:t>
            </a:r>
            <a:r>
              <a:rPr lang="en-US" sz="2000" b="0" dirty="0"/>
              <a:t>CIDs </a:t>
            </a:r>
            <a:r>
              <a:rPr lang="en-GB" sz="2000" b="0" dirty="0"/>
              <a:t>1801, 1611, 1612, 1664, 2355, 2513, 1807, 1808, 1856, 1862, 1909, 1910, 2267, 2308, 2309, 2426, 2453, 2457, 2461, 2462, 2486, 2487, </a:t>
            </a:r>
            <a:r>
              <a:rPr lang="en-GB" sz="2000" b="0" dirty="0" smtClean="0"/>
              <a:t>and 2488,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p>
          <a:p>
            <a:pPr marL="0" indent="0"/>
            <a:r>
              <a:rPr lang="en-US" sz="2000" b="0" dirty="0" smtClean="0"/>
              <a:t>Second:</a:t>
            </a:r>
            <a:endParaRPr lang="en-US" sz="2000" b="0" dirty="0"/>
          </a:p>
          <a:p>
            <a:pPr marL="0" indent="0"/>
            <a:r>
              <a:rPr lang="en-US" sz="2000" b="0" dirty="0"/>
              <a:t>Results </a:t>
            </a:r>
            <a:r>
              <a:rPr lang="en-US" sz="2000" b="0" dirty="0" smtClean="0"/>
              <a:t>(</a:t>
            </a:r>
            <a:r>
              <a:rPr lang="en-US" sz="2000" b="0" dirty="0"/>
              <a:t>Y/N/A</a:t>
            </a:r>
            <a:r>
              <a:rPr lang="en-US" sz="2000" b="0" dirty="0" smtClean="0"/>
              <a:t>): </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9004600"/>
              </p:ext>
            </p:extLst>
          </p:nvPr>
        </p:nvGraphicFramePr>
        <p:xfrm>
          <a:off x="929215" y="1484786"/>
          <a:ext cx="10460568" cy="31976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11-19-1659</a:t>
                      </a:r>
                      <a:endParaRPr lang="en-US" sz="16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?min</a:t>
                      </a: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43988211"/>
              </p:ext>
            </p:extLst>
          </p:nvPr>
        </p:nvGraphicFramePr>
        <p:xfrm>
          <a:off x="929215" y="1484786"/>
          <a:ext cx="10460568" cy="38377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61769694"/>
              </p:ext>
            </p:extLst>
          </p:nvPr>
        </p:nvGraphicFramePr>
        <p:xfrm>
          <a:off x="929215" y="1484786"/>
          <a:ext cx="10460568" cy="359391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endParaRPr lang="en-US" dirty="0"/>
                    </a:p>
                  </a:txBody>
                  <a:tcPr marT="45712" marB="45712"/>
                </a:tc>
              </a:tr>
              <a:tr h="188277">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r>
                        <a:rPr lang="en-US" sz="1600" baseline="0" dirty="0" smtClean="0"/>
                        <a:t> – as time permits</a:t>
                      </a:r>
                      <a:endParaRPr lang="en-US" sz="16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570653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2783623"/>
              </p:ext>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6455597"/>
              </p:ext>
            </p:extLst>
          </p:nvPr>
        </p:nvGraphicFramePr>
        <p:xfrm>
          <a:off x="929215" y="1484786"/>
          <a:ext cx="10460568" cy="3471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88541</TotalTime>
  <Words>5453</Words>
  <Application>Microsoft Office PowerPoint</Application>
  <PresentationFormat>Widescreen</PresentationFormat>
  <Paragraphs>1214</Paragraphs>
  <Slides>82</Slides>
  <Notes>24</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Submission 11-19-1559</vt:lpstr>
      <vt:lpstr>Reminder to do attendance</vt:lpstr>
      <vt:lpstr>Recess</vt:lpstr>
      <vt:lpstr>Meeting Slot # 4 discussion items</vt:lpstr>
      <vt:lpstr>Reminder to do attendance</vt:lpstr>
      <vt:lpstr>Recess</vt:lpstr>
      <vt:lpstr>Meeting Slot # 5 discussion items</vt:lpstr>
      <vt:lpstr>Reminder to do attendance</vt:lpstr>
      <vt:lpstr>Recess</vt:lpstr>
      <vt:lpstr>Meeting Slot # 6 discussion items</vt:lpstr>
      <vt:lpstr>Reminder to do attendance</vt:lpstr>
      <vt:lpstr>Recess</vt:lpstr>
      <vt:lpstr>Meeting Slot # 7 discussion items</vt:lpstr>
      <vt:lpstr>Reminder to do attendance</vt:lpstr>
      <vt:lpstr>Recess</vt:lpstr>
      <vt:lpstr>Meeting Slot # 6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598</cp:revision>
  <cp:lastPrinted>1601-01-01T00:00:00Z</cp:lastPrinted>
  <dcterms:created xsi:type="dcterms:W3CDTF">2018-08-06T10:28:59Z</dcterms:created>
  <dcterms:modified xsi:type="dcterms:W3CDTF">2019-09-17T08:58:37Z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