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52" r:id="rId3"/>
    <p:sldId id="349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802.11-19/1349r0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45-02-coex-agenda-for-july-2019-in-vienna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Vienna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19 July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Coexistence Workshop was very successful &amp; hopefully represents the start of better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r>
              <a:rPr lang="en-AU" dirty="0" smtClean="0"/>
              <a:t>Coexistence workshop</a:t>
            </a:r>
          </a:p>
          <a:p>
            <a:pPr lvl="1"/>
            <a:r>
              <a:rPr lang="en-AU" dirty="0" smtClean="0"/>
              <a:t>150 attendees (full)</a:t>
            </a:r>
          </a:p>
          <a:p>
            <a:pPr lvl="1"/>
            <a:r>
              <a:rPr lang="en-AU" dirty="0" smtClean="0"/>
              <a:t>25 papers – all available on-line</a:t>
            </a:r>
          </a:p>
          <a:p>
            <a:pPr lvl="1"/>
            <a:r>
              <a:rPr lang="en-AU" dirty="0" smtClean="0"/>
              <a:t>2 panels</a:t>
            </a:r>
          </a:p>
          <a:p>
            <a:pPr lvl="1"/>
            <a:r>
              <a:rPr lang="en-AU" dirty="0" smtClean="0"/>
              <a:t>3 Sponsors</a:t>
            </a:r>
          </a:p>
          <a:p>
            <a:pPr lvl="1"/>
            <a:r>
              <a:rPr lang="en-AU" dirty="0" smtClean="0"/>
              <a:t>Total budget: USD 25k</a:t>
            </a:r>
          </a:p>
          <a:p>
            <a:pPr lvl="1"/>
            <a:r>
              <a:rPr lang="en-AU" dirty="0" smtClean="0"/>
              <a:t>Survey going out next week</a:t>
            </a:r>
          </a:p>
          <a:p>
            <a:pPr lvl="1"/>
            <a:r>
              <a:rPr lang="en-AU" dirty="0" smtClean="0"/>
              <a:t>Minutes available soon</a:t>
            </a:r>
          </a:p>
          <a:p>
            <a:r>
              <a:rPr lang="en-AU" dirty="0" smtClean="0"/>
              <a:t>Process theme</a:t>
            </a:r>
            <a:endParaRPr lang="en-AU" dirty="0"/>
          </a:p>
          <a:p>
            <a:pPr lvl="1"/>
            <a:r>
              <a:rPr lang="en-AU" dirty="0"/>
              <a:t>How should IEEE 802.11 WG &amp; 3GPP RAN </a:t>
            </a:r>
            <a:r>
              <a:rPr lang="en-AU" dirty="0" smtClean="0"/>
              <a:t>better work together, and not rely on ETSI BRAN?</a:t>
            </a:r>
            <a:endParaRPr lang="en-AU" dirty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r>
              <a:rPr lang="en-AU" dirty="0" smtClean="0"/>
              <a:t>Technical themes</a:t>
            </a:r>
          </a:p>
          <a:p>
            <a:pPr lvl="1"/>
            <a:r>
              <a:rPr lang="en-AU" dirty="0"/>
              <a:t>Staring point for 6GHz? 5GHz rules or something else?</a:t>
            </a:r>
          </a:p>
          <a:p>
            <a:pPr lvl="1"/>
            <a:r>
              <a:rPr lang="en-AU" dirty="0"/>
              <a:t>Option or mandatory use of common preamble? Which preamble?</a:t>
            </a:r>
          </a:p>
          <a:p>
            <a:pPr lvl="1"/>
            <a:r>
              <a:rPr lang="en-AU" dirty="0"/>
              <a:t>Does use of short LBT for DRS have adverse effect on coexistence</a:t>
            </a:r>
            <a:r>
              <a:rPr lang="en-AU" dirty="0" smtClean="0"/>
              <a:t>?</a:t>
            </a:r>
          </a:p>
          <a:p>
            <a:r>
              <a:rPr lang="en-AU" dirty="0" smtClean="0"/>
              <a:t>Next steps</a:t>
            </a:r>
          </a:p>
          <a:p>
            <a:pPr lvl="1"/>
            <a:r>
              <a:rPr lang="en-AU" dirty="0"/>
              <a:t>A</a:t>
            </a:r>
            <a:r>
              <a:rPr lang="en-AU" dirty="0" smtClean="0"/>
              <a:t>ssistance is requested to make the workshop the start and not just a “road-bump”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4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Vienna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/>
              <a:t>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11-19-1145-02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coexistence activities in ETSI BRAN</a:t>
            </a:r>
          </a:p>
          <a:p>
            <a:pPr lvl="2"/>
            <a:r>
              <a:rPr lang="en-AU" dirty="0" smtClean="0"/>
              <a:t>ETSI BRAN have adopted a new WI for </a:t>
            </a:r>
            <a:r>
              <a:rPr lang="en-AU" dirty="0"/>
              <a:t>6GHz called EN 303 </a:t>
            </a:r>
            <a:r>
              <a:rPr lang="en-AU" dirty="0" smtClean="0"/>
              <a:t>687</a:t>
            </a:r>
          </a:p>
          <a:p>
            <a:pPr lvl="3"/>
            <a:r>
              <a:rPr lang="en-AU" dirty="0" smtClean="0"/>
              <a:t>There is contention in ETSI BRAN &amp; </a:t>
            </a:r>
            <a:r>
              <a:rPr lang="en-AU" dirty="0" err="1" smtClean="0"/>
              <a:t>Coex</a:t>
            </a:r>
            <a:r>
              <a:rPr lang="en-AU" dirty="0" smtClean="0"/>
              <a:t> SC as to whether </a:t>
            </a:r>
            <a:r>
              <a:rPr lang="en-AU" dirty="0"/>
              <a:t>EN 303 </a:t>
            </a:r>
            <a:r>
              <a:rPr lang="en-AU" dirty="0" smtClean="0"/>
              <a:t>687 should define coexistence like EN 301 893 for 5GHz – lots of philosophical discussions</a:t>
            </a:r>
            <a:endParaRPr lang="en-AU" dirty="0"/>
          </a:p>
          <a:p>
            <a:pPr lvl="2"/>
            <a:r>
              <a:rPr lang="en-AU" dirty="0" smtClean="0"/>
              <a:t>Last meeting discussed refinements to EN 301 893 for 5GHz</a:t>
            </a:r>
          </a:p>
          <a:p>
            <a:pPr lvl="3"/>
            <a:r>
              <a:rPr lang="en-AU" dirty="0"/>
              <a:t>No/short LBT</a:t>
            </a:r>
          </a:p>
          <a:p>
            <a:pPr lvl="3"/>
            <a:r>
              <a:rPr lang="en-AU" dirty="0"/>
              <a:t>CW adjustment with delayed </a:t>
            </a:r>
            <a:r>
              <a:rPr lang="en-AU" dirty="0" smtClean="0"/>
              <a:t>feedback, and definition </a:t>
            </a:r>
            <a:r>
              <a:rPr lang="en-AU" dirty="0"/>
              <a:t>of “success” driving </a:t>
            </a:r>
            <a:r>
              <a:rPr lang="en-AU" dirty="0" smtClean="0"/>
              <a:t>CW</a:t>
            </a:r>
          </a:p>
          <a:p>
            <a:pPr lvl="3"/>
            <a:r>
              <a:rPr lang="en-AU" dirty="0" smtClean="0"/>
              <a:t>Paused COT</a:t>
            </a:r>
          </a:p>
          <a:p>
            <a:pPr lvl="2"/>
            <a:r>
              <a:rPr lang="en-AU" dirty="0" smtClean="0"/>
              <a:t>A number of issues arose that require attention from IEEE 802.11 WG members; ETSI BRAN is holding ad </a:t>
            </a:r>
            <a:r>
              <a:rPr lang="en-AU" dirty="0" err="1" smtClean="0"/>
              <a:t>hoc’s</a:t>
            </a:r>
            <a:r>
              <a:rPr lang="en-AU" dirty="0" smtClean="0"/>
              <a:t> soon</a:t>
            </a:r>
          </a:p>
          <a:p>
            <a:pPr lvl="3"/>
            <a:r>
              <a:rPr lang="en-AU" dirty="0" smtClean="0"/>
              <a:t>Should ED/PD thresholds be absolute or relative?</a:t>
            </a:r>
          </a:p>
          <a:p>
            <a:pPr lvl="3"/>
            <a:r>
              <a:rPr lang="en-AU" dirty="0" smtClean="0"/>
              <a:t>Does 802.11 satisfy the EN 301 893 spectral mask?</a:t>
            </a:r>
          </a:p>
          <a:p>
            <a:pPr lvl="3"/>
            <a:r>
              <a:rPr lang="en-AU" dirty="0" smtClean="0"/>
              <a:t>Do preliminary PD tests highlight real issues with 802.11 products?  </a:t>
            </a:r>
            <a:endParaRPr lang="en-AU" dirty="0" smtClean="0"/>
          </a:p>
          <a:p>
            <a:pPr lvl="2"/>
            <a:r>
              <a:rPr lang="en-AU" dirty="0" smtClean="0"/>
              <a:t>Next </a:t>
            </a:r>
            <a:r>
              <a:rPr lang="en-AU" dirty="0" smtClean="0"/>
              <a:t>meeting in </a:t>
            </a:r>
            <a:r>
              <a:rPr lang="en-AU" dirty="0" smtClean="0"/>
              <a:t>October </a:t>
            </a:r>
            <a:r>
              <a:rPr lang="en-AU" dirty="0" smtClean="0"/>
              <a:t>2019, with ETSI members </a:t>
            </a:r>
            <a:r>
              <a:rPr lang="en-AU" dirty="0" smtClean="0"/>
              <a:t>welcome</a:t>
            </a:r>
          </a:p>
          <a:p>
            <a:pPr lvl="1"/>
            <a:r>
              <a:rPr lang="en-AU" dirty="0" smtClean="0"/>
              <a:t>Reviewed status of 3GPP RAN1 work in NR-U</a:t>
            </a:r>
          </a:p>
          <a:p>
            <a:pPr lvl="2"/>
            <a:r>
              <a:rPr lang="en-AU" dirty="0" smtClean="0"/>
              <a:t>Some r</a:t>
            </a:r>
            <a:r>
              <a:rPr lang="en-AU" dirty="0" smtClean="0"/>
              <a:t>ecent developments aligned with previous 802.11 WG LS suggestions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will </a:t>
            </a:r>
            <a:r>
              <a:rPr lang="en-AU" dirty="0" smtClean="0"/>
              <a:t>continue its work </a:t>
            </a:r>
            <a:r>
              <a:rPr lang="en-AU" dirty="0" smtClean="0"/>
              <a:t>in </a:t>
            </a:r>
            <a:r>
              <a:rPr lang="en-AU" dirty="0" smtClean="0"/>
              <a:t>Hanoi </a:t>
            </a:r>
            <a:r>
              <a:rPr lang="en-AU" dirty="0" smtClean="0"/>
              <a:t>in </a:t>
            </a:r>
            <a:r>
              <a:rPr lang="en-AU" dirty="0" smtClean="0"/>
              <a:t>Sept</a:t>
            </a:r>
            <a:r>
              <a:rPr lang="en-AU" dirty="0" smtClean="0"/>
              <a:t> </a:t>
            </a:r>
            <a:r>
              <a:rPr lang="en-AU" dirty="0" smtClean="0"/>
              <a:t>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Coexistence SC will meet in </a:t>
            </a:r>
            <a:r>
              <a:rPr lang="en-AU" dirty="0" smtClean="0"/>
              <a:t>Hanoi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Follow up on </a:t>
            </a:r>
            <a:r>
              <a:rPr lang="en-AU" dirty="0" smtClean="0"/>
              <a:t>Coexistence </a:t>
            </a:r>
            <a:r>
              <a:rPr lang="en-AU" dirty="0" smtClean="0"/>
              <a:t>Workshop</a:t>
            </a:r>
          </a:p>
          <a:p>
            <a:pPr lvl="1"/>
            <a:r>
              <a:rPr lang="en-AU" dirty="0" smtClean="0"/>
              <a:t>Discussions of specific questions raised at last ETSI BRAN meeting</a:t>
            </a:r>
          </a:p>
          <a:p>
            <a:pPr lvl="1"/>
            <a:r>
              <a:rPr lang="en-AU" dirty="0" smtClean="0"/>
              <a:t>Preparation for next ETSI BRAN meeting</a:t>
            </a:r>
          </a:p>
          <a:p>
            <a:pPr lvl="1"/>
            <a:r>
              <a:rPr lang="en-AU" dirty="0" smtClean="0"/>
              <a:t>Discussio</a:t>
            </a:r>
            <a:r>
              <a:rPr lang="en-AU" dirty="0" smtClean="0"/>
              <a:t>n of 3GPP RAN1 activities</a:t>
            </a:r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411</Words>
  <Application>Microsoft Office PowerPoint</Application>
  <PresentationFormat>On-screen Show (4:3)</PresentationFormat>
  <Paragraphs>63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802-11-Submission</vt:lpstr>
      <vt:lpstr>IEEE 802.11 Coexistence SC closing report in Vienna in July 2019</vt:lpstr>
      <vt:lpstr>The Coexistence Workshop was very successful &amp; hopefully represents the start of better collaboration</vt:lpstr>
      <vt:lpstr>IEEE 802.11 Coexistence SC achieved its goals as an effective discussion forum for coexistence issues</vt:lpstr>
      <vt:lpstr>IEEE 802.11 Coexistence SC will continue its work in Hanoi in Sept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2019-07-18T16:49:33Z</dcterms:modified>
</cp:coreProperties>
</file>