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52" r:id="rId3"/>
    <p:sldId id="349" r:id="rId4"/>
    <p:sldId id="347" r:id="rId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86" autoAdjust="0"/>
    <p:restoredTop sz="71403" autoAdjust="0"/>
  </p:normalViewPr>
  <p:slideViewPr>
    <p:cSldViewPr>
      <p:cViewPr varScale="1">
        <p:scale>
          <a:sx n="66" d="100"/>
          <a:sy n="66" d="100"/>
        </p:scale>
        <p:origin x="1436" y="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72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802.19-16/1307r3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802.19-16/1307r3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2016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802.11-19/1349r0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</a:t>
            </a:r>
            <a:r>
              <a:rPr lang="en-US" sz="1600" b="1" dirty="0" smtClean="0">
                <a:latin typeface="Arial" pitchFamily="34" charset="0"/>
              </a:rPr>
              <a:t>2019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45-02-coex-agenda-for-july-2019-in-vienna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IEEE 802.11 Coexistence SC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closing report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Vienna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July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2019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19 July 2019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620581"/>
              </p:ext>
            </p:extLst>
          </p:nvPr>
        </p:nvGraphicFramePr>
        <p:xfrm>
          <a:off x="685800" y="3429000"/>
          <a:ext cx="7696200" cy="75168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Coexistence Workshop was very successful &amp; hopefully represents the start of better collaboration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r>
              <a:rPr lang="en-AU" dirty="0" smtClean="0"/>
              <a:t>Coexistence workshop</a:t>
            </a:r>
          </a:p>
          <a:p>
            <a:pPr lvl="1"/>
            <a:r>
              <a:rPr lang="en-AU" dirty="0" smtClean="0"/>
              <a:t>150 attendees (full)</a:t>
            </a:r>
          </a:p>
          <a:p>
            <a:pPr lvl="1"/>
            <a:r>
              <a:rPr lang="en-AU" dirty="0" smtClean="0"/>
              <a:t>25 papers – all available on-line</a:t>
            </a:r>
          </a:p>
          <a:p>
            <a:pPr lvl="1"/>
            <a:r>
              <a:rPr lang="en-AU" dirty="0" smtClean="0"/>
              <a:t>2 panels</a:t>
            </a:r>
          </a:p>
          <a:p>
            <a:pPr lvl="1"/>
            <a:r>
              <a:rPr lang="en-AU" dirty="0" smtClean="0"/>
              <a:t>3 Sponsors</a:t>
            </a:r>
          </a:p>
          <a:p>
            <a:pPr lvl="1"/>
            <a:r>
              <a:rPr lang="en-AU" dirty="0" smtClean="0"/>
              <a:t>Total budget: USD 25k</a:t>
            </a:r>
          </a:p>
          <a:p>
            <a:pPr lvl="1"/>
            <a:r>
              <a:rPr lang="en-AU" dirty="0" smtClean="0"/>
              <a:t>Survey going out next week</a:t>
            </a:r>
          </a:p>
          <a:p>
            <a:pPr lvl="1"/>
            <a:r>
              <a:rPr lang="en-AU" dirty="0" smtClean="0"/>
              <a:t>Minutes available soon</a:t>
            </a:r>
          </a:p>
          <a:p>
            <a:r>
              <a:rPr lang="en-AU" dirty="0" smtClean="0"/>
              <a:t>Process theme</a:t>
            </a:r>
            <a:endParaRPr lang="en-AU" dirty="0"/>
          </a:p>
          <a:p>
            <a:pPr lvl="1"/>
            <a:r>
              <a:rPr lang="en-AU" dirty="0"/>
              <a:t>How should IEEE 802.11 WG &amp; 3GPP RAN </a:t>
            </a:r>
            <a:r>
              <a:rPr lang="en-AU" dirty="0" smtClean="0"/>
              <a:t>better work together, and not rely on ETSI BRAN?</a:t>
            </a:r>
            <a:endParaRPr lang="en-AU" dirty="0"/>
          </a:p>
          <a:p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r>
              <a:rPr lang="en-AU" dirty="0" smtClean="0"/>
              <a:t>Technical themes</a:t>
            </a:r>
          </a:p>
          <a:p>
            <a:pPr lvl="1"/>
            <a:r>
              <a:rPr lang="en-AU" dirty="0"/>
              <a:t>Staring point for 6GHz? 5GHz rules or something else?</a:t>
            </a:r>
          </a:p>
          <a:p>
            <a:pPr lvl="1"/>
            <a:r>
              <a:rPr lang="en-AU" dirty="0"/>
              <a:t>Option or mandatory use of common preamble? Which preamble?</a:t>
            </a:r>
          </a:p>
          <a:p>
            <a:pPr lvl="1"/>
            <a:r>
              <a:rPr lang="en-AU" dirty="0"/>
              <a:t>Does use of short LBT for DRS have adverse effect on coexistence</a:t>
            </a:r>
            <a:r>
              <a:rPr lang="en-AU" dirty="0" smtClean="0"/>
              <a:t>?</a:t>
            </a:r>
          </a:p>
          <a:p>
            <a:r>
              <a:rPr lang="en-AU" dirty="0" smtClean="0"/>
              <a:t>Next steps</a:t>
            </a:r>
          </a:p>
          <a:p>
            <a:pPr lvl="1"/>
            <a:r>
              <a:rPr lang="en-AU" dirty="0"/>
              <a:t>A</a:t>
            </a:r>
            <a:r>
              <a:rPr lang="en-AU" dirty="0" smtClean="0"/>
              <a:t>ssistance is requested to make the workshop the start and not just a “road-bump”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4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85800"/>
            <a:ext cx="7858125" cy="1066800"/>
          </a:xfrm>
        </p:spPr>
        <p:txBody>
          <a:bodyPr/>
          <a:lstStyle/>
          <a:p>
            <a:r>
              <a:rPr lang="en-AU" dirty="0" smtClean="0"/>
              <a:t>IEEE 802.11 Coexistence SC achieved its goals as an effective discussion forum for coexistence issues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802.11 </a:t>
            </a:r>
            <a:r>
              <a:rPr lang="en-AU" dirty="0" err="1"/>
              <a:t>Coex</a:t>
            </a:r>
            <a:r>
              <a:rPr lang="en-AU" dirty="0"/>
              <a:t> SC achievements in </a:t>
            </a:r>
            <a:r>
              <a:rPr lang="en-AU" dirty="0" smtClean="0"/>
              <a:t>Vienna </a:t>
            </a:r>
            <a:r>
              <a:rPr lang="en-AU" dirty="0" smtClean="0"/>
              <a:t>in </a:t>
            </a:r>
            <a:r>
              <a:rPr lang="en-AU" dirty="0" smtClean="0"/>
              <a:t>July </a:t>
            </a:r>
            <a:r>
              <a:rPr lang="en-AU" dirty="0"/>
              <a:t>2019 </a:t>
            </a:r>
            <a:r>
              <a:rPr lang="en-AU" dirty="0" smtClean="0"/>
              <a:t>(</a:t>
            </a:r>
            <a:r>
              <a:rPr lang="en-AU" dirty="0" smtClean="0">
                <a:hlinkClick r:id="rId2"/>
              </a:rPr>
              <a:t>11-19-1145-02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Reviewed </a:t>
            </a:r>
            <a:r>
              <a:rPr lang="en-AU" dirty="0" smtClean="0"/>
              <a:t>coexistence activities in ETSI BRAN</a:t>
            </a:r>
          </a:p>
          <a:p>
            <a:pPr lvl="2"/>
            <a:r>
              <a:rPr lang="en-AU" dirty="0" smtClean="0"/>
              <a:t>ETSI BRAN have adopted a new WI for </a:t>
            </a:r>
            <a:r>
              <a:rPr lang="en-AU" dirty="0"/>
              <a:t>6GHz called EN 303 </a:t>
            </a:r>
            <a:r>
              <a:rPr lang="en-AU" dirty="0" smtClean="0"/>
              <a:t>687</a:t>
            </a:r>
          </a:p>
          <a:p>
            <a:pPr lvl="3"/>
            <a:r>
              <a:rPr lang="en-AU" dirty="0" smtClean="0"/>
              <a:t>There is contention in ETSI BRAN &amp; </a:t>
            </a:r>
            <a:r>
              <a:rPr lang="en-AU" dirty="0" err="1" smtClean="0"/>
              <a:t>Coex</a:t>
            </a:r>
            <a:r>
              <a:rPr lang="en-AU" dirty="0" smtClean="0"/>
              <a:t> SC as to whether </a:t>
            </a:r>
            <a:r>
              <a:rPr lang="en-AU" dirty="0"/>
              <a:t>EN 303 </a:t>
            </a:r>
            <a:r>
              <a:rPr lang="en-AU" dirty="0" smtClean="0"/>
              <a:t>687 should define coexistence like EN 301 893 for 5GHz – lots of philosophical discussions</a:t>
            </a:r>
            <a:endParaRPr lang="en-AU" dirty="0"/>
          </a:p>
          <a:p>
            <a:pPr lvl="2"/>
            <a:r>
              <a:rPr lang="en-AU" dirty="0" smtClean="0"/>
              <a:t>Last meeting discussed refinements to EN 301 893 for 5GHz</a:t>
            </a:r>
          </a:p>
          <a:p>
            <a:pPr lvl="3"/>
            <a:r>
              <a:rPr lang="en-AU" dirty="0"/>
              <a:t>No/short LBT</a:t>
            </a:r>
          </a:p>
          <a:p>
            <a:pPr lvl="3"/>
            <a:r>
              <a:rPr lang="en-AU" dirty="0"/>
              <a:t>CW adjustment with delayed </a:t>
            </a:r>
            <a:r>
              <a:rPr lang="en-AU" dirty="0" smtClean="0"/>
              <a:t>feedback, and definition </a:t>
            </a:r>
            <a:r>
              <a:rPr lang="en-AU" dirty="0"/>
              <a:t>of “success” driving </a:t>
            </a:r>
            <a:r>
              <a:rPr lang="en-AU" dirty="0" smtClean="0"/>
              <a:t>CW</a:t>
            </a:r>
          </a:p>
          <a:p>
            <a:pPr lvl="3"/>
            <a:r>
              <a:rPr lang="en-AU" dirty="0" smtClean="0"/>
              <a:t>Paused COT</a:t>
            </a:r>
          </a:p>
          <a:p>
            <a:pPr lvl="2"/>
            <a:r>
              <a:rPr lang="en-AU" dirty="0" smtClean="0"/>
              <a:t>A number of issues arose that require attention from IEEE 802.11 WG members; ETSI BRAN is holding ad </a:t>
            </a:r>
            <a:r>
              <a:rPr lang="en-AU" dirty="0" err="1" smtClean="0"/>
              <a:t>hoc’s</a:t>
            </a:r>
            <a:r>
              <a:rPr lang="en-AU" dirty="0" smtClean="0"/>
              <a:t> soon</a:t>
            </a:r>
          </a:p>
          <a:p>
            <a:pPr lvl="3"/>
            <a:r>
              <a:rPr lang="en-AU" dirty="0" smtClean="0"/>
              <a:t>Should ED/PD thresholds be absolute or relative?</a:t>
            </a:r>
          </a:p>
          <a:p>
            <a:pPr lvl="3"/>
            <a:r>
              <a:rPr lang="en-AU" dirty="0" smtClean="0"/>
              <a:t>Does 802.11 satisfy the EN 301 893 spectral mask?</a:t>
            </a:r>
          </a:p>
          <a:p>
            <a:pPr lvl="3"/>
            <a:r>
              <a:rPr lang="en-AU" dirty="0" smtClean="0"/>
              <a:t>Do preliminary PD tests highlight real issues with 802.11 products?  </a:t>
            </a:r>
            <a:endParaRPr lang="en-AU" dirty="0" smtClean="0"/>
          </a:p>
          <a:p>
            <a:pPr lvl="2"/>
            <a:r>
              <a:rPr lang="en-AU" dirty="0" smtClean="0"/>
              <a:t>Next </a:t>
            </a:r>
            <a:r>
              <a:rPr lang="en-AU" dirty="0" smtClean="0"/>
              <a:t>meeting in </a:t>
            </a:r>
            <a:r>
              <a:rPr lang="en-AU" dirty="0" smtClean="0"/>
              <a:t>October </a:t>
            </a:r>
            <a:r>
              <a:rPr lang="en-AU" dirty="0" smtClean="0"/>
              <a:t>2019, with ETSI members </a:t>
            </a:r>
            <a:r>
              <a:rPr lang="en-AU" dirty="0" smtClean="0"/>
              <a:t>welcome</a:t>
            </a:r>
          </a:p>
          <a:p>
            <a:pPr lvl="1"/>
            <a:r>
              <a:rPr lang="en-AU" dirty="0" smtClean="0"/>
              <a:t>Reviewed status of 3GPP RAN1 work in NR-U</a:t>
            </a:r>
          </a:p>
          <a:p>
            <a:pPr lvl="2"/>
            <a:r>
              <a:rPr lang="en-AU" dirty="0" smtClean="0"/>
              <a:t>Some r</a:t>
            </a:r>
            <a:r>
              <a:rPr lang="en-AU" dirty="0" smtClean="0"/>
              <a:t>ecent developments aligned with previous 802.11 WG LS suggestions </a:t>
            </a:r>
            <a:r>
              <a:rPr lang="en-AU" dirty="0" smtClean="0">
                <a:sym typeface="Wingdings" panose="05000000000000000000" pitchFamily="2" charset="2"/>
              </a:rPr>
              <a:t>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6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Coexistence SC will </a:t>
            </a:r>
            <a:r>
              <a:rPr lang="en-AU" dirty="0" smtClean="0"/>
              <a:t>continue its work </a:t>
            </a:r>
            <a:r>
              <a:rPr lang="en-AU" dirty="0" smtClean="0"/>
              <a:t>in </a:t>
            </a:r>
            <a:r>
              <a:rPr lang="en-AU" dirty="0" smtClean="0"/>
              <a:t>Hanoi </a:t>
            </a:r>
            <a:r>
              <a:rPr lang="en-AU" dirty="0" smtClean="0"/>
              <a:t>in </a:t>
            </a:r>
            <a:r>
              <a:rPr lang="en-AU" dirty="0" smtClean="0"/>
              <a:t>Sept</a:t>
            </a:r>
            <a:r>
              <a:rPr lang="en-AU" dirty="0" smtClean="0"/>
              <a:t> </a:t>
            </a:r>
            <a:r>
              <a:rPr lang="en-AU" dirty="0" smtClean="0"/>
              <a:t>2019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 802.11 Coexistence SC will meet in </a:t>
            </a:r>
            <a:r>
              <a:rPr lang="en-AU" dirty="0" smtClean="0"/>
              <a:t>Hanoi </a:t>
            </a:r>
            <a:r>
              <a:rPr lang="en-AU" dirty="0" smtClean="0"/>
              <a:t>in </a:t>
            </a:r>
            <a:r>
              <a:rPr lang="en-AU" dirty="0" smtClean="0"/>
              <a:t>Sept </a:t>
            </a:r>
            <a:r>
              <a:rPr lang="en-AU" dirty="0" smtClean="0"/>
              <a:t>2019</a:t>
            </a:r>
          </a:p>
          <a:p>
            <a:pPr lvl="1"/>
            <a:r>
              <a:rPr lang="en-AU" dirty="0" smtClean="0"/>
              <a:t>Follow up on </a:t>
            </a:r>
            <a:r>
              <a:rPr lang="en-AU" dirty="0" smtClean="0"/>
              <a:t>Coexistence </a:t>
            </a:r>
            <a:r>
              <a:rPr lang="en-AU" dirty="0" smtClean="0"/>
              <a:t>Workshop</a:t>
            </a:r>
          </a:p>
          <a:p>
            <a:pPr lvl="1"/>
            <a:r>
              <a:rPr lang="en-AU" dirty="0" smtClean="0"/>
              <a:t>Discussions of specific questions raised at last ETSI BRAN meeting</a:t>
            </a:r>
          </a:p>
          <a:p>
            <a:pPr lvl="1"/>
            <a:r>
              <a:rPr lang="en-AU" dirty="0" smtClean="0"/>
              <a:t>Preparation for next ETSI BRAN meeting</a:t>
            </a:r>
          </a:p>
          <a:p>
            <a:pPr lvl="1"/>
            <a:r>
              <a:rPr lang="en-AU" dirty="0" smtClean="0"/>
              <a:t>Discussio</a:t>
            </a:r>
            <a:r>
              <a:rPr lang="en-AU" dirty="0" smtClean="0"/>
              <a:t>n of 3GPP RAN1 activities</a:t>
            </a:r>
            <a:endParaRPr lang="en-AU" dirty="0" smtClean="0"/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03409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411</Words>
  <Application>Microsoft Office PowerPoint</Application>
  <PresentationFormat>On-screen Show (4:3)</PresentationFormat>
  <Paragraphs>63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Wingdings</vt:lpstr>
      <vt:lpstr>802-11-Submission</vt:lpstr>
      <vt:lpstr>IEEE 802.11 Coexistence SC closing report in Vienna in July 2019</vt:lpstr>
      <vt:lpstr>The Coexistence Workshop was very successful &amp; hopefully represents the start of better collaboration</vt:lpstr>
      <vt:lpstr>IEEE 802.11 Coexistence SC achieved its goals as an effective discussion forum for coexistence issues</vt:lpstr>
      <vt:lpstr>IEEE 802.11 Coexistence SC will continue its work in Hanoi in Sept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2019-07-18T16:49:33Z</dcterms:modified>
</cp:coreProperties>
</file>