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2" r:id="rId5"/>
    <p:sldId id="34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54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160-01-AANI-proposal-on-interworking-between-ieee-802-11-wlan-and-3gpp-5g-core-network.pptx" TargetMode="External"/><Relationship Id="rId2" Type="http://schemas.openxmlformats.org/officeDocument/2006/relationships/hyperlink" Target="https://mentor.ieee.org/802.11/dcn/19/11-19-0618-04-AANI-aani-sc-agenda-may-2019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4" Type="http://schemas.openxmlformats.org/officeDocument/2006/relationships/hyperlink" Target="https://mentor.ieee.org/802.11/dcn/19/11-19-1283-00-AANI-802-11ax-for-imt-2020-embb-dense-urban-test-environment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215-00-AANI-3gpp-wlan-integration-in-5g-system-rel-17.pptx" TargetMode="External"/><Relationship Id="rId2" Type="http://schemas.openxmlformats.org/officeDocument/2006/relationships/hyperlink" Target="https://mentor.ieee.org/802.11/dcn/19/11-19-1024-00-AANI-itu-imt-2020-status-final-proposals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728-01-AANI-euht-evaluation-mobility.pptx" TargetMode="External"/><Relationship Id="rId4" Type="http://schemas.openxmlformats.org/officeDocument/2006/relationships/hyperlink" Target="https://mentor.ieee.org/802.11/dcn/19/11-19-1300-00-AANI-draft-ls-to-3gpp-wlan-integration-r17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July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2019-07-18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July 2019 </a:t>
            </a:r>
            <a:r>
              <a:rPr lang="en-US" kern="0" dirty="0"/>
              <a:t>Meeting in Vienna, Austria</a:t>
            </a:r>
            <a:endParaRPr lang="en-GB" dirty="0"/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99" y="1230547"/>
            <a:ext cx="11029686" cy="517025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11-19/0618r4</a:t>
            </a:r>
            <a:r>
              <a:rPr lang="en-US" altLang="en-US" sz="2000" b="0" dirty="0"/>
              <a:t> , met for two time slots  </a:t>
            </a:r>
            <a:r>
              <a:rPr lang="en-US" altLang="en-US" sz="2000" dirty="0"/>
              <a:t>Minutes: </a:t>
            </a:r>
            <a:r>
              <a:rPr lang="en-US" altLang="en-US" sz="2000" b="0" dirty="0"/>
              <a:t>11-19/1338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571500" indent="-457200">
              <a:buFont typeface="+mj-lt"/>
              <a:buAutoNum type="arabicPeriod"/>
            </a:pPr>
            <a:r>
              <a:rPr lang="en-US" altLang="en-US" b="0" dirty="0">
                <a:solidFill>
                  <a:schemeClr val="tx1"/>
                </a:solidFill>
                <a:hlinkClick r:id="rId3"/>
              </a:rPr>
              <a:t>11-19/1160r1</a:t>
            </a:r>
            <a:r>
              <a:rPr lang="en-US" altLang="en-US" b="0" dirty="0">
                <a:solidFill>
                  <a:schemeClr val="tx1"/>
                </a:solidFill>
              </a:rPr>
              <a:t> Proposal on Interworking between IEEE 802.11 WLAN and 3GPP 5G Core Network– Hyun Seo Oh (ETRI) 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The proposal was discussed and 5 members express interest in evaluating the scope and usefulness of generating a Report on 802.11/3GPP Interworking – this will be discussed on the reflector</a:t>
            </a:r>
          </a:p>
          <a:p>
            <a:pPr marL="571500" indent="-457200">
              <a:buFont typeface="+mj-lt"/>
              <a:buAutoNum type="arabicPeriod"/>
            </a:pPr>
            <a:r>
              <a:rPr lang="en-US" b="0" dirty="0">
                <a:hlinkClick r:id="rId4"/>
              </a:rPr>
              <a:t>11-19/1283r0</a:t>
            </a:r>
            <a:r>
              <a:rPr lang="en-US" b="0" dirty="0"/>
              <a:t> Updated 11ax evaluation for IMT-2020 Dense Urban, adding mobility </a:t>
            </a:r>
          </a:p>
          <a:p>
            <a:pPr marL="571500" indent="-457200">
              <a:buFont typeface="+mj-lt"/>
              <a:buAutoNum type="arabicPeriod"/>
            </a:pPr>
            <a:r>
              <a:rPr lang="en-US" b="0" dirty="0">
                <a:hlinkClick r:id="rId5"/>
              </a:rPr>
              <a:t>11-19/1284r0</a:t>
            </a:r>
            <a:r>
              <a:rPr lang="en-US" b="0" dirty="0"/>
              <a:t> Summary of 802.11ax performance self evaluation IMT-2020 Indoor Hotspot and Dense Urban</a:t>
            </a:r>
            <a:br>
              <a:rPr lang="en-US" dirty="0"/>
            </a:br>
            <a:r>
              <a:rPr lang="en-US" dirty="0"/>
              <a:t>These evaluation contributions were reviewed and the ANNI SC agreed that a “press release”, or equivalent, should be developed – WG Motion provided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84439"/>
            <a:ext cx="11050985" cy="5016361"/>
          </a:xfrm>
        </p:spPr>
        <p:txBody>
          <a:bodyPr/>
          <a:lstStyle/>
          <a:p>
            <a:pPr marL="57150" indent="0"/>
            <a:r>
              <a:rPr lang="en-US" altLang="en-US" sz="2800" dirty="0"/>
              <a:t>Contributions (cont.): 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  <a:hlinkClick r:id="rId2"/>
              </a:rPr>
              <a:t>11-19/1024r0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altLang="en-US" dirty="0">
                <a:solidFill>
                  <a:schemeClr val="tx1"/>
                </a:solidFill>
              </a:rPr>
              <a:t>“</a:t>
            </a:r>
            <a:r>
              <a:rPr lang="en-US" dirty="0">
                <a:solidFill>
                  <a:schemeClr val="tx1"/>
                </a:solidFill>
              </a:rPr>
              <a:t>ITU IMT-2020 Status - Final Proposals”, Joseph Levy (InterDigital)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Presented for information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u="sng" dirty="0">
                <a:hlinkClick r:id="rId3"/>
              </a:rPr>
              <a:t>11-19/1215r0</a:t>
            </a:r>
            <a:r>
              <a:rPr lang="en-US" dirty="0"/>
              <a:t> “3GPP WLAN Integration in 5G System Rel-17” – Thomas Derham (Broadcom)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dirty="0">
                <a:hlinkClick r:id="rId4"/>
              </a:rPr>
              <a:t>11-19/1300r0</a:t>
            </a:r>
            <a:r>
              <a:rPr lang="en-US" dirty="0"/>
              <a:t> draft LS to 3GPP SA on WLAN Integration in 5G System Rel-17 – Thomas Derham (Broadcom)</a:t>
            </a:r>
            <a:br>
              <a:rPr lang="en-US" dirty="0"/>
            </a:br>
            <a:r>
              <a:rPr lang="en-US" dirty="0"/>
              <a:t>The status of 3GPP WLAN Integration in 5G Systems was discussed and the ANNI SC agreed to send an LS -  WG Motion Provided</a:t>
            </a:r>
          </a:p>
          <a:p>
            <a:pPr marL="571500" indent="-457200">
              <a:buFont typeface="+mj-lt"/>
              <a:buAutoNum type="arabicPeriod" startAt="4"/>
            </a:pPr>
            <a:r>
              <a:rPr lang="en-US" dirty="0">
                <a:hlinkClick r:id="rId5"/>
              </a:rPr>
              <a:t>11-19/0728r1</a:t>
            </a:r>
            <a:r>
              <a:rPr lang="en-US" dirty="0"/>
              <a:t> 802.11ax performance evaluation – Jun Lee (Nufront)</a:t>
            </a:r>
            <a:br>
              <a:rPr lang="en-US" dirty="0"/>
            </a:br>
            <a:r>
              <a:rPr lang="en-US" dirty="0"/>
              <a:t>None of the authors were present – the Chair briefly reviewed the contribution</a:t>
            </a:r>
            <a:endParaRPr lang="en-US" altLang="en-US" dirty="0"/>
          </a:p>
          <a:p>
            <a:pPr marL="571500" indent="-457200">
              <a:buFont typeface="+mj-lt"/>
              <a:buAutoNum type="arabicPeriod" startAt="4"/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311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Reflector Discussions on:</a:t>
            </a:r>
          </a:p>
          <a:p>
            <a:r>
              <a:rPr lang="en-US" altLang="en-US" kern="0" dirty="0"/>
              <a:t>	</a:t>
            </a:r>
            <a:r>
              <a:rPr lang="en-US" altLang="en-US" b="0" kern="0" dirty="0"/>
              <a:t>The</a:t>
            </a:r>
            <a:r>
              <a:rPr lang="en-US" altLang="en-US" b="0" dirty="0">
                <a:solidFill>
                  <a:schemeClr val="tx1"/>
                </a:solidFill>
              </a:rPr>
              <a:t> scope and usefulness of generating a Report on 802.11/3GPP Interworking </a:t>
            </a:r>
            <a:endParaRPr lang="en-US" altLang="en-US" b="0" kern="0" dirty="0"/>
          </a:p>
          <a:p>
            <a:r>
              <a:rPr lang="en-US" altLang="en-US" kern="0" dirty="0"/>
              <a:t>Teleconference: </a:t>
            </a:r>
          </a:p>
          <a:p>
            <a:r>
              <a:rPr lang="en-US" altLang="en-US" sz="2000" kern="0" dirty="0"/>
              <a:t>	</a:t>
            </a:r>
            <a:r>
              <a:rPr lang="en-US" altLang="en-US" b="0" kern="0" dirty="0"/>
              <a:t>As required with 10 days’ notification (depends on the reflector discussions)</a:t>
            </a:r>
          </a:p>
          <a:p>
            <a:endParaRPr lang="en-US" altLang="en-US" sz="700" b="0" kern="0" dirty="0"/>
          </a:p>
          <a:p>
            <a:r>
              <a:rPr lang="it-IT" altLang="en-US" dirty="0"/>
              <a:t>Next meeting: 15-20 September 2019 </a:t>
            </a:r>
            <a:r>
              <a:rPr lang="en-GB" dirty="0"/>
              <a:t>Marriott Hanoi, Hanoi, Vietnam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sz="1100" i="1" kern="0" dirty="0"/>
          </a:p>
          <a:p>
            <a:pPr marL="0" indent="0"/>
            <a:r>
              <a:rPr lang="en-US" altLang="en-US" kern="0" dirty="0"/>
              <a:t>	Meeting time requested: 2 time slots – Monday PM2, Thursday AM1 (TBC)</a:t>
            </a:r>
          </a:p>
          <a:p>
            <a:pPr lvl="1"/>
            <a:endParaRPr lang="en-US" altLang="en-US" kern="0" dirty="0"/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18384</TotalTime>
  <Words>163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May 2019</vt:lpstr>
      <vt:lpstr>802.11 AANI SC – May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11-19/1337r4</dc:title>
  <dc:creator>Levy, Joseph</dc:creator>
  <cp:lastModifiedBy>Joseph Levy</cp:lastModifiedBy>
  <cp:revision>242</cp:revision>
  <cp:lastPrinted>1601-01-01T00:00:00Z</cp:lastPrinted>
  <dcterms:created xsi:type="dcterms:W3CDTF">2017-06-02T20:57:23Z</dcterms:created>
  <dcterms:modified xsi:type="dcterms:W3CDTF">2019-07-18T15:07:14Z</dcterms:modified>
</cp:coreProperties>
</file>