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</p:sldIdLst>
  <p:sldSz cx="9144000" cy="6858000"/>
  <p:notesSz cx="6794500" cy="9931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v-SE" sz="4400" spc="-1" strike="noStrike">
                <a:latin typeface="DejaVu Sans"/>
              </a:rPr>
              <a:t>Click to move the slide</a:t>
            </a:r>
            <a:endParaRPr b="0" lang="sv-SE" sz="4400" spc="-1" strike="noStrike">
              <a:latin typeface="DejaVu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DejaVu Sans"/>
              </a:rPr>
              <a:t>Click to edit the notes format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845B84DB-32F0-4D25-856B-99087C954CF4}" type="slidenum">
              <a:rPr b="0" lang="sv-SE" sz="1400" spc="-1" strike="noStrike">
                <a:latin typeface="DejaVu Serif"/>
              </a:rPr>
              <a:t>1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513400" y="120600"/>
            <a:ext cx="64080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641520" y="120600"/>
            <a:ext cx="82620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5230800" y="9615600"/>
            <a:ext cx="92304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7" name="CustomShape 4"/>
          <p:cNvSpPr/>
          <p:nvPr/>
        </p:nvSpPr>
        <p:spPr>
          <a:xfrm>
            <a:off x="3146400" y="9615600"/>
            <a:ext cx="51192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1CE3DE4F-AE71-4FF8-B15B-DBC8D9E1A4E4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280" cy="3710880"/>
          </a:xfrm>
          <a:prstGeom prst="rect">
            <a:avLst/>
          </a:prstGeom>
        </p:spPr>
      </p:sp>
      <p:sp>
        <p:nvSpPr>
          <p:cNvPr id="69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200" cy="447120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513400" y="120600"/>
            <a:ext cx="64080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641520" y="120600"/>
            <a:ext cx="82620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2" name="CustomShape 3"/>
          <p:cNvSpPr/>
          <p:nvPr/>
        </p:nvSpPr>
        <p:spPr>
          <a:xfrm>
            <a:off x="5230800" y="9615600"/>
            <a:ext cx="92304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3" name="CustomShape 4"/>
          <p:cNvSpPr/>
          <p:nvPr/>
        </p:nvSpPr>
        <p:spPr>
          <a:xfrm>
            <a:off x="3146400" y="9615600"/>
            <a:ext cx="51192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C319D2B0-8433-4C54-91D4-6AACEE19004F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280" cy="3710880"/>
          </a:xfrm>
          <a:prstGeom prst="rect">
            <a:avLst/>
          </a:prstGeom>
        </p:spPr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200" cy="447120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513400" y="120600"/>
            <a:ext cx="64080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641520" y="120600"/>
            <a:ext cx="82620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5230800" y="9615600"/>
            <a:ext cx="92304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9" name="CustomShape 4"/>
          <p:cNvSpPr/>
          <p:nvPr/>
        </p:nvSpPr>
        <p:spPr>
          <a:xfrm>
            <a:off x="3146400" y="9615600"/>
            <a:ext cx="51192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5C2D704F-8D84-4202-BCAF-5E39CD95F2BC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sldImg"/>
          </p:nvPr>
        </p:nvSpPr>
        <p:spPr>
          <a:xfrm>
            <a:off x="923760" y="750960"/>
            <a:ext cx="4947480" cy="3710880"/>
          </a:xfrm>
          <a:prstGeom prst="rect">
            <a:avLst/>
          </a:prstGeom>
        </p:spPr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4200" cy="446796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26760" y="15120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5170320" y="334440"/>
            <a:ext cx="3267000" cy="27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457200"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doc.: IEEE 802.11-19/1335r0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" name="Line 2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687960" y="6475320"/>
            <a:ext cx="415080" cy="18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Report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3" name="Line 4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26760" y="15120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v-SE" sz="4400" spc="-1" strike="noStrike">
                <a:latin typeface="DejaVu Sans"/>
              </a:rPr>
              <a:t>Click to edit the title text format</a:t>
            </a:r>
            <a:endParaRPr b="0" lang="sv-SE" sz="4400" spc="-1" strike="noStrike">
              <a:latin typeface="DejaVu Sans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3200" spc="-1" strike="noStrike">
                <a:latin typeface="DejaVu Sans"/>
              </a:rPr>
              <a:t>Click to edit the outline text format</a:t>
            </a:r>
            <a:endParaRPr b="0" lang="sv-SE" sz="3200" spc="-1" strike="noStrike">
              <a:latin typeface="DejaVu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800" spc="-1" strike="noStrike">
                <a:latin typeface="DejaVu Sans"/>
              </a:rPr>
              <a:t>Second Outline Level</a:t>
            </a:r>
            <a:endParaRPr b="0" lang="sv-SE" sz="2800" spc="-1" strike="noStrike">
              <a:latin typeface="DejaVu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400" spc="-1" strike="noStrike">
                <a:latin typeface="DejaVu Sans"/>
              </a:rPr>
              <a:t>Third Outline Level</a:t>
            </a:r>
            <a:endParaRPr b="0" lang="sv-SE" sz="2400" spc="-1" strike="noStrike">
              <a:latin typeface="DejaVu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000" spc="-1" strike="noStrike">
                <a:latin typeface="DejaVu Sans"/>
              </a:rPr>
              <a:t>Fourth Outline Level</a:t>
            </a:r>
            <a:endParaRPr b="0" lang="sv-SE" sz="2000" spc="-1" strike="noStrike">
              <a:latin typeface="DejaVu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Fifth Outline Level</a:t>
            </a:r>
            <a:endParaRPr b="0" lang="sv-SE" sz="2000" spc="-1" strike="noStrike">
              <a:latin typeface="DejaVu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Sixth Outline Level</a:t>
            </a:r>
            <a:endParaRPr b="0" lang="sv-SE" sz="2000" spc="-1" strike="noStrike">
              <a:latin typeface="DejaVu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Seventh Outline Level</a:t>
            </a:r>
            <a:endParaRPr b="0" lang="sv-SE" sz="2000" spc="-1" strike="noStrike">
              <a:latin typeface="DejaVu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696960" y="332640"/>
            <a:ext cx="967320" cy="27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July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5688000" y="6475320"/>
            <a:ext cx="2855160" cy="18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4344840" y="6475320"/>
            <a:ext cx="52956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FDBA8025-01A0-4158-BD5A-F46769135465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</a:rPr>
              <a:t>RGM TIG Closing Report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685800" y="1523880"/>
            <a:ext cx="7771680" cy="38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360" algn="ctr">
              <a:lnSpc>
                <a:spcPct val="100000"/>
              </a:lnSpc>
              <a:spcBef>
                <a:spcPts val="400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</a:rPr>
              <a:t>Date:</a:t>
            </a:r>
            <a:r>
              <a:rPr b="0" lang="sv-SE" sz="2000" spc="-1" strike="noStrike">
                <a:solidFill>
                  <a:srgbClr val="000000"/>
                </a:solidFill>
                <a:latin typeface="Times New Roman"/>
              </a:rPr>
              <a:t> 2019-07-18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53" name="CustomShape 6"/>
          <p:cNvSpPr/>
          <p:nvPr/>
        </p:nvSpPr>
        <p:spPr>
          <a:xfrm>
            <a:off x="533520" y="1940040"/>
            <a:ext cx="1447200" cy="38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360">
              <a:lnSpc>
                <a:spcPct val="100000"/>
              </a:lnSpc>
              <a:spcBef>
                <a:spcPts val="400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Authors:</a:t>
            </a:r>
            <a:endParaRPr b="0" lang="sv-SE" sz="2000" spc="-1" strike="noStrike">
              <a:latin typeface="DejaVu Sans"/>
            </a:endParaRPr>
          </a:p>
        </p:txBody>
      </p:sp>
      <p:graphicFrame>
        <p:nvGraphicFramePr>
          <p:cNvPr id="54" name="Table 7"/>
          <p:cNvGraphicFramePr/>
          <p:nvPr/>
        </p:nvGraphicFramePr>
        <p:xfrm>
          <a:off x="717840" y="2509920"/>
          <a:ext cx="7429680" cy="94572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3610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Name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Affiliation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Contact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8464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Amelia Andersdotter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ARTICLE19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amelia@article19.org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96960" y="332640"/>
            <a:ext cx="967320" cy="27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July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5760000" y="6484680"/>
            <a:ext cx="2783880" cy="18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4344840" y="6475320"/>
            <a:ext cx="52956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37315FCA-8215-4C35-A3DE-3072E9838BE3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8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</a:rPr>
              <a:t>Abstract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1442880" y="1752480"/>
            <a:ext cx="6333840" cy="411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sv-SE" sz="1500" spc="-1" strike="noStrike">
                <a:solidFill>
                  <a:srgbClr val="000000"/>
                </a:solidFill>
                <a:latin typeface="Times New Roman"/>
              </a:rPr>
              <a:t>This presentation contains the closing report for Randomized and changing MAC adress (RCM) Topic interest group (TIG) from the Vienna, Austria IEEE 802 LMSC Plenary meeting on 15-19 July, 2019.</a:t>
            </a:r>
            <a:endParaRPr b="0" lang="sv-SE" sz="1500" spc="-1" strike="noStrike">
              <a:latin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696960" y="332640"/>
            <a:ext cx="967320" cy="27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5472000" y="6475320"/>
            <a:ext cx="3071160" cy="18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344840" y="6475320"/>
            <a:ext cx="52956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9751CF22-E05D-46CE-9529-167C44D9424F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251640" y="525240"/>
            <a:ext cx="8712360" cy="527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</a:pPr>
            <a:r>
              <a:rPr b="1" lang="sv-SE" sz="2800" spc="-1" strike="noStrike">
                <a:solidFill>
                  <a:srgbClr val="000000"/>
                </a:solidFill>
                <a:latin typeface="Times New Roman"/>
              </a:rPr>
              <a:t>Summary</a:t>
            </a:r>
            <a:endParaRPr b="0" lang="sv-SE" sz="2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Some background to TIG:</a:t>
            </a:r>
            <a:endParaRPr b="0" lang="sv-SE" sz="1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0" lang="sv-SE" sz="1400" spc="-1" strike="noStrike">
                <a:solidFill>
                  <a:srgbClr val="000000"/>
                </a:solidFill>
                <a:latin typeface="Times New Roman"/>
                <a:ea typeface="AR PL UMing CN"/>
              </a:rPr>
              <a:t>Summary of discussions on randomized and changing MAC addresses 2014-2019, Amelia Andersdotter, 11-19/588r3</a:t>
            </a:r>
            <a:endParaRPr b="0" lang="sv-SE" sz="14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14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AR PL UMing CN"/>
              </a:rPr>
              <a:t>Final Agenda</a:t>
            </a:r>
            <a:endParaRPr b="0" lang="sv-SE" sz="1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AR PL UMing CN"/>
              </a:rPr>
              <a:t>https://mentor.ieee.org/802.11/dcn/19/11-19-0982-06-0rcm-rcm-tig-july-2019-meeting-agenda.pptx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AR PL UMing CN"/>
              </a:rPr>
              <a:t>Work completed</a:t>
            </a:r>
            <a:endParaRPr b="0" lang="sv-SE" sz="2000" spc="-1" strike="noStrike">
              <a:latin typeface="DejaVu Sans"/>
            </a:endParaRPr>
          </a:p>
          <a:p>
            <a:pPr marL="432000" indent="-323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Reviewed five presentations.</a:t>
            </a:r>
            <a:endParaRPr b="0" lang="sv-SE" sz="1800" spc="-1" strike="noStrike">
              <a:latin typeface="DejaVu Sans"/>
            </a:endParaRPr>
          </a:p>
          <a:p>
            <a:pPr marL="432000" indent="-323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Discussion on timeline and the future outline draft report.</a:t>
            </a:r>
            <a:endParaRPr b="0" lang="sv-SE" sz="1800" spc="-1" strike="noStrike">
              <a:latin typeface="DejaVu Sans"/>
            </a:endParaRPr>
          </a:p>
          <a:p>
            <a:pPr marL="432000" indent="-323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 motions, no straw polls.</a:t>
            </a:r>
            <a:endParaRPr b="0" lang="sv-SE" sz="1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1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Agreed work plan (2019)</a:t>
            </a:r>
            <a:endParaRPr b="0" lang="sv-SE" sz="2000" spc="-1" strike="noStrike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500" spc="-1" strike="noStrike">
                <a:solidFill>
                  <a:srgbClr val="000000"/>
                </a:solidFill>
                <a:latin typeface="Times New Roman"/>
                <a:ea typeface="Gulim"/>
              </a:rPr>
              <a:t>August: Outline of the draft report (headlines) </a:t>
            </a:r>
            <a:endParaRPr b="0" lang="sv-SE" sz="1500" spc="-1" strike="noStrike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500" spc="-1" strike="noStrike">
                <a:solidFill>
                  <a:srgbClr val="000000"/>
                </a:solidFill>
                <a:latin typeface="Times New Roman"/>
                <a:ea typeface="Gulim"/>
              </a:rPr>
              <a:t>September : Discussion on outline of draft report based on individual contributions for text chunks for the draft report (provided in good time before the meeting). Produce a first draft report. </a:t>
            </a:r>
            <a:endParaRPr b="0" lang="sv-SE" sz="1500" spc="-1" strike="noStrike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500" spc="-1" strike="noStrike">
                <a:solidFill>
                  <a:srgbClr val="000000"/>
                </a:solidFill>
                <a:latin typeface="Times New Roman"/>
                <a:ea typeface="Gulim"/>
              </a:rPr>
              <a:t>November: Conclusion. Goal: finalize report and give to CAC before wed/thur evening. </a:t>
            </a:r>
            <a:endParaRPr b="0" lang="sv-SE" sz="1500" spc="-1" strike="noStrike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v-SE" sz="15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1" lang="sv-SE" sz="1600" spc="-1" strike="noStrike">
                <a:solidFill>
                  <a:srgbClr val="000000"/>
                </a:solidFill>
                <a:latin typeface="Times New Roman"/>
                <a:ea typeface="Gulim"/>
              </a:rPr>
              <a:t>Request 3 sessions for next F2F. </a:t>
            </a:r>
            <a:endParaRPr b="0" lang="sv-SE" sz="1600" spc="-1" strike="noStrike">
              <a:latin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15079</TotalTime>
  <Application>LibreOffice/6.1.6.3$Linux_X86_64 LibreOffice_project/10$Build-3</Application>
  <Words>107</Words>
  <Paragraphs>38</Paragraphs>
  <Company>Qualcomm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2004-12-02T14:01:45Z</dcterms:created>
  <dc:creator>jlansfor@qti.qualcomm.com</dc:creator>
  <dc:description/>
  <dc:language>sv-SE</dc:language>
  <cp:lastModifiedBy>Amelia Andersdotter</cp:lastModifiedBy>
  <cp:lastPrinted>1998-02-10T13:28:06Z</cp:lastPrinted>
  <dcterms:modified xsi:type="dcterms:W3CDTF">2019-07-18T11:49:00Z</dcterms:modified>
  <cp:revision>825</cp:revision>
  <dc:subject/>
  <dc:title>WNG Closing Report 2016-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Qualcomm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