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1771" r:id="rId3"/>
    <p:sldId id="1773" r:id="rId4"/>
    <p:sldId id="1774" r:id="rId5"/>
    <p:sldId id="1772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802.11-19/1330r0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</a:t>
            </a:r>
            <a:r>
              <a:rPr lang="en-US" sz="1600" b="1" dirty="0" smtClean="0">
                <a:latin typeface="Arial" pitchFamily="34" charset="0"/>
              </a:rPr>
              <a:t>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955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77-01-0jtc-ls-to-sc6-wrt-ieee-802-11aj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2019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(Vienna)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18 July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348883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The IEEE </a:t>
            </a:r>
            <a:r>
              <a:rPr lang="en-AU" dirty="0" smtClean="0"/>
              <a:t>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Vienna </a:t>
            </a:r>
            <a:r>
              <a:rPr lang="en-AU" dirty="0" smtClean="0"/>
              <a:t>as of </a:t>
            </a:r>
            <a:r>
              <a:rPr lang="en-AU" dirty="0" smtClean="0"/>
              <a:t>July </a:t>
            </a:r>
            <a:r>
              <a:rPr lang="en-AU" dirty="0" smtClean="0"/>
              <a:t>2019</a:t>
            </a:r>
          </a:p>
          <a:p>
            <a:pPr lvl="1"/>
            <a:r>
              <a:rPr lang="en-AU" dirty="0"/>
              <a:t>Agenda - </a:t>
            </a:r>
            <a:r>
              <a:rPr lang="en-AU" dirty="0" smtClean="0">
                <a:hlinkClick r:id="rId2"/>
              </a:rPr>
              <a:t>11-19-0955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4990497"/>
              </p:ext>
            </p:extLst>
          </p:nvPr>
        </p:nvGraphicFramePr>
        <p:xfrm>
          <a:off x="1676400" y="291084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12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</a:t>
            </a:r>
            <a:r>
              <a:rPr lang="en-AU" dirty="0" smtClean="0"/>
              <a:t>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Status of PSDO process</a:t>
            </a:r>
          </a:p>
          <a:p>
            <a:pPr lvl="1"/>
            <a:r>
              <a:rPr lang="en-AU" dirty="0" smtClean="0"/>
              <a:t>Recent publications</a:t>
            </a:r>
          </a:p>
          <a:p>
            <a:pPr lvl="3"/>
            <a:r>
              <a:rPr lang="en-AU" dirty="0" smtClean="0"/>
              <a:t>802.15.6*</a:t>
            </a:r>
          </a:p>
          <a:p>
            <a:pPr lvl="3"/>
            <a:r>
              <a:rPr lang="en-AU" b="1" dirty="0" smtClean="0"/>
              <a:t>802.11ah</a:t>
            </a:r>
            <a:endParaRPr lang="en-AU" b="1" dirty="0" smtClean="0"/>
          </a:p>
          <a:p>
            <a:pPr lvl="1"/>
            <a:r>
              <a:rPr lang="en-AU" dirty="0" smtClean="0"/>
              <a:t>Recent ballot completions</a:t>
            </a:r>
            <a:endParaRPr lang="en-AU" dirty="0"/>
          </a:p>
          <a:p>
            <a:pPr lvl="2"/>
            <a:r>
              <a:rPr lang="en-AU" dirty="0" smtClean="0"/>
              <a:t>60 </a:t>
            </a:r>
            <a:r>
              <a:rPr lang="en-AU" dirty="0"/>
              <a:t>day </a:t>
            </a:r>
            <a:r>
              <a:rPr lang="en-AU" dirty="0" smtClean="0"/>
              <a:t>ballot</a:t>
            </a:r>
          </a:p>
          <a:p>
            <a:pPr lvl="3"/>
            <a:r>
              <a:rPr lang="en-AU" dirty="0" smtClean="0"/>
              <a:t>802.1AE*</a:t>
            </a:r>
          </a:p>
          <a:p>
            <a:pPr lvl="3"/>
            <a:r>
              <a:rPr lang="en-AU" dirty="0" smtClean="0"/>
              <a:t>802.1Xck*</a:t>
            </a:r>
          </a:p>
          <a:p>
            <a:pPr lvl="3"/>
            <a:r>
              <a:rPr lang="en-AU" dirty="0" smtClean="0"/>
              <a:t>802.3-REV</a:t>
            </a:r>
            <a:r>
              <a:rPr lang="en-AU" dirty="0" smtClean="0"/>
              <a:t>*</a:t>
            </a:r>
          </a:p>
          <a:p>
            <a:pPr lvl="3"/>
            <a:r>
              <a:rPr lang="en-AU" b="1" dirty="0"/>
              <a:t>802.11aj</a:t>
            </a:r>
            <a:r>
              <a:rPr lang="en-AU" b="1" dirty="0" smtClean="0"/>
              <a:t>*</a:t>
            </a:r>
          </a:p>
          <a:p>
            <a:pPr lvl="2"/>
            <a:r>
              <a:rPr lang="en-AU" dirty="0" smtClean="0"/>
              <a:t>FDIS </a:t>
            </a:r>
            <a:r>
              <a:rPr lang="en-AU" dirty="0"/>
              <a:t>ballot</a:t>
            </a:r>
          </a:p>
          <a:p>
            <a:pPr lvl="3"/>
            <a:r>
              <a:rPr lang="en-AU" dirty="0"/>
              <a:t>802.1AC/</a:t>
            </a:r>
            <a:r>
              <a:rPr lang="en-AU" dirty="0" err="1"/>
              <a:t>Cor</a:t>
            </a:r>
            <a:r>
              <a:rPr lang="en-AU" dirty="0"/>
              <a:t> </a:t>
            </a:r>
            <a:r>
              <a:rPr lang="en-AU" dirty="0" smtClean="0"/>
              <a:t>1</a:t>
            </a:r>
          </a:p>
          <a:p>
            <a:pPr lvl="3"/>
            <a:r>
              <a:rPr lang="en-AU" dirty="0" smtClean="0"/>
              <a:t>802.1CM</a:t>
            </a:r>
            <a:endParaRPr lang="en-AU" dirty="0"/>
          </a:p>
          <a:p>
            <a:pPr lvl="3"/>
            <a:endParaRPr lang="en-AU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 dirty="0" smtClean="0"/>
          </a:p>
          <a:p>
            <a:pPr lvl="1"/>
            <a:r>
              <a:rPr lang="en-AU" dirty="0"/>
              <a:t>Ballots in progress</a:t>
            </a:r>
          </a:p>
          <a:p>
            <a:pPr lvl="2"/>
            <a:r>
              <a:rPr lang="en-AU" dirty="0"/>
              <a:t>60 day </a:t>
            </a:r>
            <a:r>
              <a:rPr lang="en-AU" dirty="0" smtClean="0"/>
              <a:t>ballot</a:t>
            </a:r>
          </a:p>
          <a:p>
            <a:pPr lvl="3"/>
            <a:r>
              <a:rPr lang="en-AU" dirty="0" smtClean="0"/>
              <a:t>None</a:t>
            </a:r>
            <a:endParaRPr lang="en-AU" dirty="0"/>
          </a:p>
          <a:p>
            <a:pPr lvl="2"/>
            <a:r>
              <a:rPr lang="en-AU" dirty="0" smtClean="0"/>
              <a:t>FDIS </a:t>
            </a:r>
            <a:r>
              <a:rPr lang="en-AU" dirty="0"/>
              <a:t>ballot</a:t>
            </a:r>
          </a:p>
          <a:p>
            <a:pPr lvl="3"/>
            <a:r>
              <a:rPr lang="en-AU" dirty="0" smtClean="0"/>
              <a:t>802.1Q#</a:t>
            </a:r>
          </a:p>
          <a:p>
            <a:pPr lvl="3"/>
            <a:r>
              <a:rPr lang="en-AU" dirty="0" smtClean="0"/>
              <a:t>802.1AR</a:t>
            </a:r>
          </a:p>
          <a:p>
            <a:pPr lvl="3"/>
            <a:r>
              <a:rPr lang="en-AU" dirty="0" smtClean="0"/>
              <a:t>802.3-REV#</a:t>
            </a:r>
          </a:p>
          <a:p>
            <a:pPr lvl="3"/>
            <a:r>
              <a:rPr lang="en-AU" b="1" dirty="0" smtClean="0"/>
              <a:t>802.11ak#</a:t>
            </a:r>
          </a:p>
          <a:p>
            <a:pPr lvl="3"/>
            <a:r>
              <a:rPr lang="en-AU" b="1" dirty="0" smtClean="0"/>
              <a:t>802.11aq#</a:t>
            </a:r>
            <a:endParaRPr lang="en-AU" b="1" dirty="0"/>
          </a:p>
          <a:p>
            <a:pPr lvl="2"/>
            <a:endParaRPr lang="en-AU" dirty="0"/>
          </a:p>
          <a:p>
            <a:pPr lvl="1"/>
            <a:r>
              <a:rPr lang="en-AU" sz="1600" dirty="0" smtClean="0"/>
              <a:t>Note: * = comment resolution required</a:t>
            </a:r>
          </a:p>
          <a:p>
            <a:pPr lvl="1"/>
            <a:r>
              <a:rPr lang="en-AU" sz="1600" dirty="0" smtClean="0"/>
              <a:t>Note: # = ballot starts soon</a:t>
            </a:r>
            <a:endParaRPr lang="en-AU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The </a:t>
            </a:r>
            <a:r>
              <a:rPr lang="en-AU" dirty="0" smtClean="0"/>
              <a:t>IEEE 802 JTC1 </a:t>
            </a:r>
            <a:r>
              <a:rPr lang="en-AU" dirty="0" smtClean="0"/>
              <a:t>SC </a:t>
            </a:r>
            <a:r>
              <a:rPr lang="en-AU" dirty="0" smtClean="0"/>
              <a:t>recommends </a:t>
            </a:r>
            <a:r>
              <a:rPr lang="en-AU" dirty="0" smtClean="0"/>
              <a:t>a response to the comment on 802.11aj in the 60-day ballot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</a:t>
            </a:r>
            <a:r>
              <a:rPr lang="en-AU" dirty="0" smtClean="0"/>
              <a:t>in SC</a:t>
            </a:r>
            <a:endParaRPr lang="en-AU" dirty="0" smtClean="0"/>
          </a:p>
          <a:p>
            <a:pPr lvl="1"/>
            <a:r>
              <a:rPr lang="en-AU" i="1" dirty="0" smtClean="0"/>
              <a:t>The IEEE 802 JTC1 SC recommends to the IEEE 802.11 WG that </a:t>
            </a:r>
            <a:r>
              <a:rPr lang="en-AU" i="1" dirty="0" smtClean="0">
                <a:hlinkClick r:id="rId2"/>
              </a:rPr>
              <a:t>11-19-1177-01</a:t>
            </a:r>
            <a:r>
              <a:rPr lang="en-AU" i="1" dirty="0" smtClean="0"/>
              <a:t> be liaised to ISO/IEC JTC1/SC6 as a response to the comment received during the 60-day ballot on IEEE 802.11aj, conducted according to the PSDO process</a:t>
            </a:r>
          </a:p>
          <a:p>
            <a:pPr lvl="2"/>
            <a:r>
              <a:rPr lang="en-AU" dirty="0" smtClean="0"/>
              <a:t>Passed 10/0/0/</a:t>
            </a:r>
          </a:p>
          <a:p>
            <a:r>
              <a:rPr lang="en-AU" dirty="0" smtClean="0"/>
              <a:t>Motion for WG</a:t>
            </a:r>
          </a:p>
          <a:p>
            <a:pPr lvl="1"/>
            <a:r>
              <a:rPr lang="en-AU" dirty="0" smtClean="0"/>
              <a:t>The </a:t>
            </a:r>
            <a:r>
              <a:rPr lang="en-AU" i="1" dirty="0"/>
              <a:t>IEEE </a:t>
            </a:r>
            <a:r>
              <a:rPr lang="en-AU" i="1" dirty="0" smtClean="0"/>
              <a:t>802.11 WG recommends to IEEE 802 EC  </a:t>
            </a:r>
            <a:r>
              <a:rPr lang="en-AU" i="1" dirty="0"/>
              <a:t>that </a:t>
            </a:r>
            <a:r>
              <a:rPr lang="en-AU" i="1" dirty="0">
                <a:hlinkClick r:id="rId2"/>
              </a:rPr>
              <a:t>11-19-1177-01</a:t>
            </a:r>
            <a:r>
              <a:rPr lang="en-AU" i="1" dirty="0"/>
              <a:t> be liaised to ISO/IEC JTC1/SC6 as a response to the comment received during the 60-day ballot on IEEE 802.11aj, conducted according to the PSDO </a:t>
            </a:r>
            <a:r>
              <a:rPr lang="en-AU" i="1" dirty="0" smtClean="0"/>
              <a:t>process</a:t>
            </a:r>
          </a:p>
          <a:p>
            <a:pPr lvl="2"/>
            <a:r>
              <a:rPr lang="en-AU" dirty="0" smtClean="0"/>
              <a:t>Moved: Myles</a:t>
            </a:r>
          </a:p>
          <a:p>
            <a:pPr lvl="2"/>
            <a:r>
              <a:rPr lang="en-AU" dirty="0" smtClean="0"/>
              <a:t>Seconded: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1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</a:t>
            </a:r>
            <a:r>
              <a:rPr lang="en-AU" dirty="0" smtClean="0"/>
              <a:t>802 JTC1 SC will focus on executing the PSDO process in </a:t>
            </a:r>
            <a:r>
              <a:rPr lang="en-AU" dirty="0" smtClean="0"/>
              <a:t>Hanoi </a:t>
            </a:r>
            <a:r>
              <a:rPr lang="en-AU" dirty="0"/>
              <a:t>in </a:t>
            </a:r>
            <a:r>
              <a:rPr lang="en-AU" dirty="0" smtClean="0"/>
              <a:t>Sep </a:t>
            </a:r>
            <a:r>
              <a:rPr lang="en-AU" dirty="0"/>
              <a:t>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</a:t>
            </a:r>
            <a:r>
              <a:rPr lang="en-AU" dirty="0" smtClean="0"/>
              <a:t>Hanoi </a:t>
            </a:r>
            <a:r>
              <a:rPr lang="en-AU" dirty="0" smtClean="0"/>
              <a:t>in </a:t>
            </a:r>
            <a:r>
              <a:rPr lang="en-AU" dirty="0" smtClean="0"/>
              <a:t>Sept </a:t>
            </a:r>
            <a:r>
              <a:rPr lang="en-AU" dirty="0" smtClean="0"/>
              <a:t>2019</a:t>
            </a:r>
          </a:p>
          <a:p>
            <a:pPr lvl="1"/>
            <a:r>
              <a:rPr lang="en-AU" dirty="0" smtClean="0"/>
              <a:t>Execute PSDO </a:t>
            </a:r>
            <a:r>
              <a:rPr lang="en-AU" dirty="0" smtClean="0"/>
              <a:t>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336</Words>
  <Application>Microsoft Office PowerPoint</Application>
  <PresentationFormat>On-screen Show (4:3)</PresentationFormat>
  <Paragraphs>96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July 2019 (Vienna) closing report</vt:lpstr>
      <vt:lpstr>The IEEE 802 JTC1 SC focused on executing the PSDO process</vt:lpstr>
      <vt:lpstr>The IEEE 802 JTC1 SC focused on executing the PSDO process</vt:lpstr>
      <vt:lpstr>The IEEE 802 JTC1 SC recommends a response to the comment on 802.11aj in the 60-day ballot </vt:lpstr>
      <vt:lpstr>The IEEE 802 JTC1 SC will focus on executing the PSDO process in Hanoi in Sep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2019-07-18T09:16:23Z</dcterms:modified>
</cp:coreProperties>
</file>