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9C2AE6-8B5F-40EC-A6FD-4FFF296BE923}" v="153" dt="2019-07-18T17:05:08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 varScale="1">
        <p:scale>
          <a:sx n="104" d="100"/>
          <a:sy n="104" d="100"/>
        </p:scale>
        <p:origin x="1320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2019FFE9-54AC-4438-96C2-4531AC445EDF}"/>
    <pc:docChg chg="custSel modSld modMainMaster">
      <pc:chgData name="Jim Lansford" userId="a4fe446c-a46d-4105-b32e-f064615612ff" providerId="ADAL" clId="{2019FFE9-54AC-4438-96C2-4531AC445EDF}" dt="2019-07-18T07:47:16.602" v="142" actId="20577"/>
      <pc:docMkLst>
        <pc:docMk/>
      </pc:docMkLst>
      <pc:sldChg chg="modSp">
        <pc:chgData name="Jim Lansford" userId="a4fe446c-a46d-4105-b32e-f064615612ff" providerId="ADAL" clId="{2019FFE9-54AC-4438-96C2-4531AC445EDF}" dt="2019-07-18T07:47:16.602" v="142" actId="20577"/>
        <pc:sldMkLst>
          <pc:docMk/>
          <pc:sldMk cId="0" sldId="386"/>
        </pc:sldMkLst>
        <pc:spChg chg="mod">
          <ac:chgData name="Jim Lansford" userId="a4fe446c-a46d-4105-b32e-f064615612ff" providerId="ADAL" clId="{2019FFE9-54AC-4438-96C2-4531AC445EDF}" dt="2019-07-18T07:47:16.602" v="142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">
        <pc:chgData name="Jim Lansford" userId="a4fe446c-a46d-4105-b32e-f064615612ff" providerId="ADAL" clId="{2019FFE9-54AC-4438-96C2-4531AC445EDF}" dt="2019-07-18T07:41:10.096" v="13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2019FFE9-54AC-4438-96C2-4531AC445EDF}" dt="2019-07-18T07:41:10.096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2019FFE9-54AC-4438-96C2-4531AC445EDF}" dt="2019-07-18T07:41:03.604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im Lansford" userId="a4fe446c-a46d-4105-b32e-f064615612ff" providerId="ADAL" clId="{CC9C2AE6-8B5F-40EC-A6FD-4FFF296BE923}"/>
    <pc:docChg chg="modSld">
      <pc:chgData name="Jim Lansford" userId="a4fe446c-a46d-4105-b32e-f064615612ff" providerId="ADAL" clId="{CC9C2AE6-8B5F-40EC-A6FD-4FFF296BE923}" dt="2019-07-18T17:05:08.110" v="6" actId="20577"/>
      <pc:docMkLst>
        <pc:docMk/>
      </pc:docMkLst>
      <pc:sldChg chg="modSp">
        <pc:chgData name="Jim Lansford" userId="a4fe446c-a46d-4105-b32e-f064615612ff" providerId="ADAL" clId="{CC9C2AE6-8B5F-40EC-A6FD-4FFF296BE923}" dt="2019-07-18T17:05:08.110" v="6" actId="20577"/>
        <pc:sldMkLst>
          <pc:docMk/>
          <pc:sldMk cId="0" sldId="331"/>
        </pc:sldMkLst>
        <pc:spChg chg="mod">
          <ac:chgData name="Jim Lansford" userId="a4fe446c-a46d-4105-b32e-f064615612ff" providerId="ADAL" clId="{CC9C2AE6-8B5F-40EC-A6FD-4FFF296BE923}" dt="2019-07-18T17:05:08.110" v="6" actId="20577"/>
          <ac:spMkLst>
            <pc:docMk/>
            <pc:sldMk cId="0" sldId="331"/>
            <ac:spMk id="13318" creationId="{00000000-0000-0000-0000-000000000000}"/>
          </ac:spMkLst>
        </pc:spChg>
        <pc:graphicFrameChg chg="mod">
          <ac:chgData name="Jim Lansford" userId="a4fe446c-a46d-4105-b32e-f064615612ff" providerId="ADAL" clId="{CC9C2AE6-8B5F-40EC-A6FD-4FFF296BE923}" dt="2019-07-18T17:04:29.915" v="2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2019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802.11-19/1327r0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91-03-0wng-agenda-for-wng-sc-2019-july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1293-00-0wng-wi-fi-sensing-usages-requirements-technical-feasibility-and-standards-gaps.pptx" TargetMode="External"/><Relationship Id="rId4" Type="http://schemas.openxmlformats.org/officeDocument/2006/relationships/hyperlink" Target="https://mentor.ieee.org/802.11/dcn/19/11-19-1164-00-0wng-wi-fi-sensing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2019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2019-07-19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676343"/>
              </p:ext>
            </p:extLst>
          </p:nvPr>
        </p:nvGraphicFramePr>
        <p:xfrm>
          <a:off x="677863" y="2378075"/>
          <a:ext cx="7207250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378075"/>
                        <a:ext cx="7207250" cy="204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2019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2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July 2019 in Vienna (Austria)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2019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525363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https://mentor.ieee.org/802.11/dcn/19/11-19-0991-03-0wng-agenda-for-wng-sc-2019-july.ppt</a:t>
            </a:r>
            <a:r>
              <a:rPr lang="en-US" altLang="en-US" sz="1600" b="0" dirty="0"/>
              <a:t> </a:t>
            </a:r>
            <a:endParaRPr lang="en-US" altLang="en-US" sz="18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May 2019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sensing” - Tony Xiao Han (Huawei)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4"/>
              </a:rPr>
              <a:t>https://mentor.ieee.org/802.11/dcn/19/11-19-1164-00-0wng-wi-fi-sensing.pptx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/>
              <a:t>No  motions, Two straw polls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Sensing: Usages, Requirements, Technical Feasibility, and Standards Gaps” – Claudio da Silva (Intel)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5"/>
              </a:rPr>
              <a:t>https://mentor.ieee.org/802.11/dcn/19/11-19-1293-00-0wng-wi-fi-sensing-usages-requirements-technical-feasibility-and-standards-gaps.pptx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/>
              <a:t>No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/>
              <a:t>  11-19/1310r0</a:t>
            </a:r>
            <a:endParaRPr lang="en-GB" altLang="en-US" sz="1800" dirty="0"/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September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14802</TotalTime>
  <Words>105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814</cp:revision>
  <cp:lastPrinted>1998-02-10T13:28:06Z</cp:lastPrinted>
  <dcterms:created xsi:type="dcterms:W3CDTF">2004-12-02T14:01:45Z</dcterms:created>
  <dcterms:modified xsi:type="dcterms:W3CDTF">2019-07-18T17:05:16Z</dcterms:modified>
</cp:coreProperties>
</file>