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812" y="-4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4" y="332601"/>
            <a:ext cx="32830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802.11-19/1317r0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celebrates-20-years-of-wi-f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wi-fi.org/news-events/newsroom/wi-fi-alliance-introduces-wi-fi-certified-data-element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2019-07-17</a:t>
            </a:r>
            <a:endParaRPr lang="en-GB" altLang="en-US" sz="2000" b="0" dirty="0" smtClean="0"/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</a:t>
            </a:r>
            <a:r>
              <a:rPr lang="en-US" altLang="en-US" sz="2600" b="0" dirty="0" smtClean="0"/>
              <a:t>3</a:t>
            </a:r>
            <a:r>
              <a:rPr lang="en-US" altLang="en-US" sz="2600" b="0" baseline="30000" dirty="0" smtClean="0"/>
              <a:t>rd</a:t>
            </a:r>
            <a:r>
              <a:rPr lang="en-US" altLang="en-US" sz="2600" b="0" dirty="0" smtClean="0"/>
              <a:t> Jun </a:t>
            </a:r>
            <a:r>
              <a:rPr lang="en-US" altLang="en-US" sz="2600" b="0" dirty="0" smtClean="0"/>
              <a:t>2019 in </a:t>
            </a:r>
            <a:r>
              <a:rPr lang="en-US" altLang="en-US" sz="2600" b="0" dirty="0" smtClean="0"/>
              <a:t>Washington DC, USA</a:t>
            </a:r>
            <a:r>
              <a:rPr lang="en-US" altLang="en-US" sz="2600" b="0" dirty="0" smtClean="0"/>
              <a:t>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r>
              <a:rPr lang="en-US" altLang="en-US" sz="1900" dirty="0"/>
              <a:t>4</a:t>
            </a:r>
            <a:r>
              <a:rPr lang="en-US" altLang="en-US" sz="1900" b="0" baseline="30000" dirty="0" smtClean="0"/>
              <a:t>th</a:t>
            </a:r>
            <a:r>
              <a:rPr lang="en-US" altLang="en-US" sz="1900" b="0" dirty="0" smtClean="0"/>
              <a:t> Jun </a:t>
            </a:r>
            <a:r>
              <a:rPr lang="en-US" altLang="en-US" sz="1900" b="0" dirty="0" smtClean="0"/>
              <a:t>2019 </a:t>
            </a:r>
            <a:r>
              <a:rPr lang="en-US" sz="1900" dirty="0"/>
              <a:t>Wi-Fi Alliance® celebrates 20 years of Wi-Fi</a:t>
            </a:r>
            <a:r>
              <a:rPr lang="en-US" sz="1900" dirty="0" smtClean="0"/>
              <a:t>®</a:t>
            </a:r>
          </a:p>
          <a:p>
            <a:pPr lvl="2"/>
            <a:r>
              <a:rPr lang="en-US" altLang="en-US" sz="1500" dirty="0" smtClean="0">
                <a:hlinkClick r:id="rId3"/>
              </a:rPr>
              <a:t>https</a:t>
            </a:r>
            <a:r>
              <a:rPr lang="en-US" altLang="en-US" sz="1500" dirty="0">
                <a:hlinkClick r:id="rId3"/>
              </a:rPr>
              <a:t>://</a:t>
            </a:r>
            <a:r>
              <a:rPr lang="en-US" altLang="en-US" sz="1500" dirty="0" smtClean="0">
                <a:hlinkClick r:id="rId3"/>
              </a:rPr>
              <a:t>www.wi-fi.org/news-events/newsroom/wi-fi-alliance-celebrates-20-years-of-wi-fi</a:t>
            </a:r>
            <a:endParaRPr lang="en-US" altLang="en-US" sz="1500" dirty="0" smtClean="0"/>
          </a:p>
          <a:p>
            <a:pPr lvl="1">
              <a:defRPr/>
            </a:pPr>
            <a:r>
              <a:rPr lang="en-US" altLang="en-US" sz="2100" dirty="0" smtClean="0"/>
              <a:t>25</a:t>
            </a:r>
            <a:r>
              <a:rPr lang="en-US" altLang="en-US" sz="2100" b="0" baseline="30000" dirty="0" smtClean="0"/>
              <a:t>th</a:t>
            </a:r>
            <a:r>
              <a:rPr lang="en-US" altLang="en-US" sz="2100" b="0" dirty="0" smtClean="0"/>
              <a:t> Jun </a:t>
            </a:r>
            <a:r>
              <a:rPr lang="en-US" altLang="en-US" sz="2100" b="0" dirty="0"/>
              <a:t>2019 </a:t>
            </a:r>
            <a:r>
              <a:rPr lang="en-US" altLang="en-US" sz="2100" dirty="0"/>
              <a:t>Wi-Fi Alliance® introduces Wi-Fi CERTIFIED Data Elements™</a:t>
            </a:r>
            <a:endParaRPr lang="en-US" altLang="en-US" sz="2100" b="0" dirty="0" smtClean="0"/>
          </a:p>
          <a:p>
            <a:pPr lvl="2">
              <a:defRPr/>
            </a:pPr>
            <a:r>
              <a:rPr lang="en-US" altLang="en-US" sz="1500" dirty="0">
                <a:hlinkClick r:id="rId4"/>
              </a:rPr>
              <a:t>https://</a:t>
            </a:r>
            <a:r>
              <a:rPr lang="en-US" altLang="en-US" sz="1500" dirty="0" smtClean="0">
                <a:hlinkClick r:id="rId4"/>
              </a:rPr>
              <a:t>www.wi-fi.org/news-events/newsroom/wi-fi-alliance-introduces-wi-fi-certified-data-elements</a:t>
            </a:r>
            <a:r>
              <a:rPr lang="en-US" altLang="en-US" sz="1500" dirty="0" smtClean="0"/>
              <a:t> </a:t>
            </a: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 / Wi-Fi 6 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Multi-AP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</a:t>
            </a:r>
            <a:r>
              <a:rPr lang="en-US" altLang="en-US" sz="2000" b="0" dirty="0" smtClean="0"/>
              <a:t>21</a:t>
            </a:r>
            <a:r>
              <a:rPr lang="en-US" altLang="en-US" sz="2000" b="0" baseline="30000" dirty="0" smtClean="0"/>
              <a:t>st</a:t>
            </a:r>
            <a:r>
              <a:rPr lang="en-US" altLang="en-US" sz="2000" b="0" dirty="0" smtClean="0"/>
              <a:t> Oct </a:t>
            </a:r>
            <a:r>
              <a:rPr lang="en-US" altLang="en-US" sz="2000" b="0" dirty="0" smtClean="0"/>
              <a:t>2019 in </a:t>
            </a:r>
            <a:r>
              <a:rPr lang="en-US" altLang="en-US" sz="2000" b="0" dirty="0" smtClean="0"/>
              <a:t>Frankfurt Germany</a:t>
            </a:r>
            <a:r>
              <a:rPr lang="en-US" altLang="en-US" sz="2000" b="0" dirty="0" smtClean="0"/>
              <a:t>.</a:t>
            </a:r>
            <a:endParaRPr lang="en-US" altLang="en-US" sz="2000" b="0" dirty="0" smtClean="0"/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2715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Jul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233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2019-07-17T05:43:10Z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