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1" r:id="rId4"/>
    <p:sldId id="282" r:id="rId5"/>
    <p:sldId id="283" r:id="rId6"/>
    <p:sldId id="28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161" autoAdjust="0"/>
    <p:restoredTop sz="94660"/>
  </p:normalViewPr>
  <p:slideViewPr>
    <p:cSldViewPr>
      <p:cViewPr varScale="1">
        <p:scale>
          <a:sx n="91" d="100"/>
          <a:sy n="91" d="100"/>
        </p:scale>
        <p:origin x="533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802.11-19/1309r0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802.11-19/1309r0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802.11-19/1309r0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802.11-19/1309r0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7A4FDB48-E15B-4B47-8687-1B7C1224EF6A}" type="slidenum">
              <a:rPr lang="en-US"/>
              <a:pPr/>
              <a:t>2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5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802.11-19/1309r0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ackus%E2%80%93Naur_for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Annex G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23671"/>
              </p:ext>
            </p:extLst>
          </p:nvPr>
        </p:nvGraphicFramePr>
        <p:xfrm>
          <a:off x="1025525" y="2411413"/>
          <a:ext cx="10140950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cument" r:id="rId4" imgW="10482185" imgH="2538262" progId="Word.Document.8">
                  <p:embed/>
                </p:oleObj>
              </mc:Choice>
              <mc:Fallback>
                <p:oleObj name="Document" r:id="rId4" imgW="10482185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2411413"/>
                        <a:ext cx="10140950" cy="2455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1"/>
            <a:ext cx="10627783" cy="411321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This slide deck provides information about IEEE 802.11-2016 Annex G. It is intended to encourage discussion about the future of the Annex.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Thanks to the following for contributing comments:</a:t>
            </a:r>
          </a:p>
          <a:p>
            <a:pPr>
              <a:buFontTx/>
              <a:buNone/>
            </a:pPr>
            <a:r>
              <a:rPr lang="en-US" sz="1800" b="0" dirty="0"/>
              <a:t>Adrian Stephens, Graham Smith, Mark Hamilton, Mark Rison, Dorothy Stanley, Mike </a:t>
            </a:r>
            <a:r>
              <a:rPr lang="en-US" sz="1800" b="0" dirty="0" err="1"/>
              <a:t>Montemurro</a:t>
            </a:r>
            <a:endParaRPr lang="en-US" sz="1800" b="0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	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6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G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en-US" dirty="0">
                <a:cs typeface="DejaVu Sans" pitchFamily="34" charset="0"/>
              </a:rPr>
              <a:t>Frame exchange sequences</a:t>
            </a:r>
          </a:p>
          <a:p>
            <a:pPr indent="-457200">
              <a:buFont typeface="Arial" panose="020B0604020202020204" pitchFamily="34" charset="0"/>
              <a:buChar char="•"/>
            </a:pPr>
            <a:endParaRPr lang="en-US" dirty="0">
              <a:cs typeface="DejaVu Sans" pitchFamily="34" charset="0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Initially created to express all valid frame sequences using BNF (</a:t>
            </a:r>
            <a:r>
              <a:rPr lang="en-GB" dirty="0">
                <a:cs typeface="DejaVu Sans" pitchFamily="34" charset="0"/>
                <a:hlinkClick r:id="rId2"/>
              </a:rPr>
              <a:t>Backus–</a:t>
            </a:r>
            <a:r>
              <a:rPr lang="en-GB" dirty="0" err="1">
                <a:cs typeface="DejaVu Sans" pitchFamily="34" charset="0"/>
                <a:hlinkClick r:id="rId2"/>
              </a:rPr>
              <a:t>Naur</a:t>
            </a:r>
            <a:r>
              <a:rPr lang="en-GB" dirty="0">
                <a:cs typeface="DejaVu Sans" pitchFamily="34" charset="0"/>
                <a:hlinkClick r:id="rId2"/>
              </a:rPr>
              <a:t> form</a:t>
            </a:r>
            <a:r>
              <a:rPr lang="en-GB" dirty="0">
                <a:cs typeface="DejaVu Sans" pitchFamily="34" charset="0"/>
              </a:rPr>
              <a:t>). Annex G attempts to use BNF to formally define frame sequences, as an older grammar struggled with contention-free sequences.</a:t>
            </a:r>
          </a:p>
          <a:p>
            <a:pPr indent="-457200">
              <a:buFont typeface="Arial" panose="020B0604020202020204" pitchFamily="34" charset="0"/>
              <a:buChar char="•"/>
            </a:pPr>
            <a:endParaRPr lang="en-US" dirty="0">
              <a:cs typeface="DejaVu Sans" pitchFamily="34" charset="0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US" dirty="0">
                <a:cs typeface="DejaVu Sans" pitchFamily="34" charset="0"/>
              </a:rPr>
              <a:t>Therefore, it should provide “</a:t>
            </a:r>
            <a:r>
              <a:rPr lang="en-GB" dirty="0">
                <a:cs typeface="DejaVu Sans" pitchFamily="34" charset="0"/>
              </a:rPr>
              <a:t>all valid frame exchange sequences” that can be referenced from the rest of the specification.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91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G -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It has been ignored by some task groups and so there are gaps.</a:t>
            </a:r>
          </a:p>
          <a:p>
            <a:pPr indent="-457200">
              <a:buFont typeface="Arial" panose="020B0604020202020204" pitchFamily="34" charset="0"/>
              <a:buChar char="•"/>
            </a:pPr>
            <a:endParaRPr lang="en-GB" dirty="0">
              <a:cs typeface="DejaVu Sans" pitchFamily="34" charset="0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Some new aspects of current work (e.g. </a:t>
            </a:r>
            <a:r>
              <a:rPr lang="en-GB" dirty="0" err="1">
                <a:cs typeface="DejaVu Sans" pitchFamily="34" charset="0"/>
              </a:rPr>
              <a:t>TGax</a:t>
            </a:r>
            <a:r>
              <a:rPr lang="en-GB" dirty="0">
                <a:cs typeface="DejaVu Sans" pitchFamily="34" charset="0"/>
              </a:rPr>
              <a:t> multiplexing in frequency and space),  are difficult to define using the original Annex G BNF.</a:t>
            </a:r>
          </a:p>
          <a:p>
            <a:pPr indent="-457200">
              <a:buFont typeface="Arial" panose="020B0604020202020204" pitchFamily="34" charset="0"/>
              <a:buChar char="•"/>
            </a:pPr>
            <a:endParaRPr lang="en-GB" dirty="0">
              <a:cs typeface="DejaVu Sans" pitchFamily="34" charset="0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Some functions (e.g. </a:t>
            </a:r>
            <a:r>
              <a:rPr lang="en-GB" dirty="0" err="1">
                <a:cs typeface="DejaVu Sans" pitchFamily="34" charset="0"/>
              </a:rPr>
              <a:t>Powersave</a:t>
            </a:r>
            <a:r>
              <a:rPr lang="en-GB" dirty="0">
                <a:cs typeface="DejaVu Sans" pitchFamily="34" charset="0"/>
              </a:rPr>
              <a:t>) make reference to Annex G. If Annex G was cleaned up, additional text may be required to replace those references.</a:t>
            </a:r>
          </a:p>
          <a:p>
            <a:pPr indent="-457200">
              <a:buFont typeface="Arial" panose="020B0604020202020204" pitchFamily="34" charset="0"/>
              <a:buChar char="•"/>
            </a:pPr>
            <a:endParaRPr lang="en-GB" dirty="0">
              <a:cs typeface="DejaVu Sans" pitchFamily="34" charset="0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Current </a:t>
            </a:r>
            <a:r>
              <a:rPr lang="en-GB" dirty="0" err="1">
                <a:cs typeface="DejaVu Sans" pitchFamily="34" charset="0"/>
              </a:rPr>
              <a:t>TGmd</a:t>
            </a:r>
            <a:r>
              <a:rPr lang="en-GB" dirty="0">
                <a:cs typeface="DejaVu Sans" pitchFamily="34" charset="0"/>
              </a:rPr>
              <a:t> comments, which attempt to address some Annex G inconsistences, are burdensome and may result in a lot of new work.</a:t>
            </a:r>
          </a:p>
          <a:p>
            <a:pPr marL="0" indent="0"/>
            <a:endParaRPr lang="en-US" dirty="0">
              <a:cs typeface="DejaVu San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14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G – issues to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There is value in being able to express and visualize valid frame exchange sequences.</a:t>
            </a: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However, Annex G in it’s current form does not serve it’s original purpose.</a:t>
            </a: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Action is required, for example: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Delete it</a:t>
            </a:r>
            <a:r>
              <a:rPr lang="en-GB" sz="1600" b="0" dirty="0">
                <a:cs typeface="DejaVu Sans" pitchFamily="34" charset="0"/>
              </a:rPr>
              <a:t> (Previously considered in </a:t>
            </a:r>
            <a:r>
              <a:rPr lang="en-GB" sz="1600" b="0" dirty="0" err="1">
                <a:cs typeface="DejaVu Sans" pitchFamily="34" charset="0"/>
              </a:rPr>
              <a:t>REVmc</a:t>
            </a:r>
            <a:r>
              <a:rPr lang="en-GB" sz="1600" b="0" dirty="0">
                <a:cs typeface="DejaVu Sans" pitchFamily="34" charset="0"/>
              </a:rPr>
              <a:t>, see </a:t>
            </a:r>
            <a:r>
              <a:rPr lang="en-GB" sz="1600" b="0" dirty="0"/>
              <a:t>11/17/1261r2)</a:t>
            </a:r>
            <a:endParaRPr lang="en-GB" sz="1600" b="0" dirty="0">
              <a:cs typeface="DejaVu Sans" pitchFamily="34" charset="0"/>
            </a:endParaRP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Possibly move sections to the main body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Update it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Possibly remove duplicate text between the main body and the Annex.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Introduce a new grammar ?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Ignore it</a:t>
            </a:r>
          </a:p>
          <a:p>
            <a:pPr indent="-457200">
              <a:buFont typeface="Arial" panose="020B0604020202020204" pitchFamily="34" charset="0"/>
              <a:buChar char="•"/>
            </a:pPr>
            <a:endParaRPr lang="en-GB" dirty="0">
              <a:cs typeface="DejaVu Sans" pitchFamily="34" charset="0"/>
            </a:endParaRPr>
          </a:p>
          <a:p>
            <a:pPr indent="-457200">
              <a:buFont typeface="Arial" panose="020B0604020202020204" pitchFamily="34" charset="0"/>
              <a:buChar char="•"/>
            </a:pPr>
            <a:endParaRPr lang="en-GB" dirty="0">
              <a:cs typeface="DejaVu Sans" pitchFamily="34" charset="0"/>
            </a:endParaRPr>
          </a:p>
          <a:p>
            <a:pPr marL="0" indent="0"/>
            <a:endParaRPr lang="en-US" dirty="0">
              <a:cs typeface="DejaVu San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51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57731"/>
            <a:ext cx="10361084" cy="1065213"/>
          </a:xfrm>
        </p:spPr>
        <p:txBody>
          <a:bodyPr/>
          <a:lstStyle/>
          <a:p>
            <a:r>
              <a:rPr lang="en-US" dirty="0"/>
              <a:t>Annex G –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Further analysis and discussion is needed to develop a recommendation on a way forward.</a:t>
            </a:r>
          </a:p>
          <a:p>
            <a:pPr marL="285750" lvl="1" indent="0"/>
            <a:endParaRPr lang="en-GB" dirty="0">
              <a:cs typeface="DejaVu Sans" pitchFamily="34" charset="0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Possible venues for discussion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ARC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dirty="0" err="1">
                <a:cs typeface="DejaVu Sans" pitchFamily="34" charset="0"/>
              </a:rPr>
              <a:t>TGmd</a:t>
            </a:r>
            <a:endParaRPr lang="en-GB" dirty="0">
              <a:cs typeface="DejaVu Sans" pitchFamily="34" charset="0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dirty="0">
                <a:cs typeface="DejaVu Sans" pitchFamily="34" charset="0"/>
              </a:rPr>
              <a:t>New ad-hoc</a:t>
            </a:r>
          </a:p>
          <a:p>
            <a:pPr indent="-457200">
              <a:buFont typeface="Arial" panose="020B0604020202020204" pitchFamily="34" charset="0"/>
              <a:buChar char="•"/>
            </a:pPr>
            <a:endParaRPr lang="en-GB" dirty="0">
              <a:cs typeface="DejaVu Sans" pitchFamily="34" charset="0"/>
            </a:endParaRPr>
          </a:p>
          <a:p>
            <a:pPr indent="-457200">
              <a:buFont typeface="Arial" panose="020B0604020202020204" pitchFamily="34" charset="0"/>
              <a:buChar char="•"/>
            </a:pPr>
            <a:endParaRPr lang="en-GB" dirty="0">
              <a:cs typeface="DejaVu Sans" pitchFamily="34" charset="0"/>
            </a:endParaRPr>
          </a:p>
          <a:p>
            <a:pPr marL="0" indent="0"/>
            <a:endParaRPr lang="en-US" dirty="0">
              <a:cs typeface="DejaVu San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9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543</TotalTime>
  <Words>410</Words>
  <Application>Microsoft Office PowerPoint</Application>
  <PresentationFormat>Widescreen</PresentationFormat>
  <Paragraphs>71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DejaVu Sans</vt:lpstr>
      <vt:lpstr>Times New Roman</vt:lpstr>
      <vt:lpstr>Office Theme</vt:lpstr>
      <vt:lpstr>Document</vt:lpstr>
      <vt:lpstr>Annex G discussion</vt:lpstr>
      <vt:lpstr>Abstract</vt:lpstr>
      <vt:lpstr>Annex G - introduction</vt:lpstr>
      <vt:lpstr>Annex G - problem</vt:lpstr>
      <vt:lpstr>Annex G – issues to discuss</vt:lpstr>
      <vt:lpstr>Annex G – Summary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Vice Chair Report May 2018</dc:title>
  <dc:creator>Stacey, Robert</dc:creator>
  <cp:keywords>CTPClassification=CTP_PUBLIC:VisualMarkings=, CTPClassification=CTP_NT</cp:keywords>
  <cp:lastModifiedBy>Stephen McCann</cp:lastModifiedBy>
  <cp:revision>47</cp:revision>
  <cp:lastPrinted>1601-01-01T00:00:00Z</cp:lastPrinted>
  <dcterms:created xsi:type="dcterms:W3CDTF">2018-05-05T22:00:08Z</dcterms:created>
  <dcterms:modified xsi:type="dcterms:W3CDTF">2019-07-17T06:33:12Z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2019-03-11 03:35:44Z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