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handoutMasterIdLst>
    <p:handoutMasterId r:id="rId9"/>
  </p:handoutMasterIdLst>
  <p:sldIdLst>
    <p:sldId id="256" r:id="rId2"/>
    <p:sldId id="257" r:id="rId3"/>
    <p:sldId id="259" r:id="rId4"/>
    <p:sldId id="298" r:id="rId5"/>
    <p:sldId id="299" r:id="rId6"/>
    <p:sldId id="300" r:id="rId7"/>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1pPr>
    <a:lvl2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2pPr>
    <a:lvl3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3pPr>
    <a:lvl4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4pPr>
    <a:lvl5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5pPr>
    <a:lvl6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6pPr>
    <a:lvl7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7pPr>
    <a:lvl8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8pPr>
    <a:lvl9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08"/>
  </p:normalViewPr>
  <p:slideViewPr>
    <p:cSldViewPr snapToGrid="0" snapToObjects="1">
      <p:cViewPr varScale="1">
        <p:scale>
          <a:sx n="99" d="100"/>
          <a:sy n="99" d="100"/>
        </p:scale>
        <p:origin x="1464"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6" d="100"/>
          <a:sy n="76" d="100"/>
        </p:scale>
        <p:origin x="-338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3CC5126-6619-48EE-95F2-DFD2E454218F}" type="datetimeFigureOut">
              <a:rPr lang="en-US" smtClean="0"/>
              <a:pPr/>
              <a:t>7/16/19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370FD2C-59A3-4354-9D80-14331EAA930D}" type="slidenum">
              <a:rPr lang="en-US" smtClean="0"/>
              <a:pPr/>
              <a:t>‹#›</a:t>
            </a:fld>
            <a:endParaRPr lang="en-US"/>
          </a:p>
        </p:txBody>
      </p:sp>
    </p:spTree>
    <p:extLst>
      <p:ext uri="{BB962C8B-B14F-4D97-AF65-F5344CB8AC3E}">
        <p14:creationId xmlns:p14="http://schemas.microsoft.com/office/powerpoint/2010/main" val="3927223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6" name="Shape 86"/>
          <p:cNvSpPr>
            <a:spLocks noGrp="1" noRot="1" noChangeAspect="1"/>
          </p:cNvSpPr>
          <p:nvPr>
            <p:ph type="sldImg"/>
          </p:nvPr>
        </p:nvSpPr>
        <p:spPr>
          <a:xfrm>
            <a:off x="1143000" y="685800"/>
            <a:ext cx="4572000" cy="3429000"/>
          </a:xfrm>
          <a:prstGeom prst="rect">
            <a:avLst/>
          </a:prstGeom>
        </p:spPr>
        <p:txBody>
          <a:bodyPr/>
          <a:lstStyle/>
          <a:p>
            <a:endParaRPr/>
          </a:p>
        </p:txBody>
      </p:sp>
      <p:sp>
        <p:nvSpPr>
          <p:cNvPr id="87" name="Shape 8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999028586"/>
      </p:ext>
    </p:extLst>
  </p:cSld>
  <p:clrMap bg1="lt1" tx1="dk1" bg2="lt2" tx2="dk2" accent1="accent1" accent2="accent2" accent3="accent3" accent4="accent4" accent5="accent5" accent6="accent6" hlink="hlink" folHlink="folHlink"/>
  <p:notesStyle>
    <a:lvl1pPr defTabSz="449262" latinLnBrk="0">
      <a:spcBef>
        <a:spcPts val="400"/>
      </a:spcBef>
      <a:defRPr sz="1200">
        <a:latin typeface="+mj-lt"/>
        <a:ea typeface="+mj-ea"/>
        <a:cs typeface="+mj-cs"/>
        <a:sym typeface="Times New Roman"/>
      </a:defRPr>
    </a:lvl1pPr>
    <a:lvl2pPr indent="228600" defTabSz="449262" latinLnBrk="0">
      <a:spcBef>
        <a:spcPts val="400"/>
      </a:spcBef>
      <a:defRPr sz="1200">
        <a:latin typeface="+mj-lt"/>
        <a:ea typeface="+mj-ea"/>
        <a:cs typeface="+mj-cs"/>
        <a:sym typeface="Times New Roman"/>
      </a:defRPr>
    </a:lvl2pPr>
    <a:lvl3pPr indent="457200" defTabSz="449262" latinLnBrk="0">
      <a:spcBef>
        <a:spcPts val="400"/>
      </a:spcBef>
      <a:defRPr sz="1200">
        <a:latin typeface="+mj-lt"/>
        <a:ea typeface="+mj-ea"/>
        <a:cs typeface="+mj-cs"/>
        <a:sym typeface="Times New Roman"/>
      </a:defRPr>
    </a:lvl3pPr>
    <a:lvl4pPr indent="685800" defTabSz="449262" latinLnBrk="0">
      <a:spcBef>
        <a:spcPts val="400"/>
      </a:spcBef>
      <a:defRPr sz="1200">
        <a:latin typeface="+mj-lt"/>
        <a:ea typeface="+mj-ea"/>
        <a:cs typeface="+mj-cs"/>
        <a:sym typeface="Times New Roman"/>
      </a:defRPr>
    </a:lvl4pPr>
    <a:lvl5pPr indent="914400" defTabSz="449262" latinLnBrk="0">
      <a:spcBef>
        <a:spcPts val="400"/>
      </a:spcBef>
      <a:defRPr sz="1200">
        <a:latin typeface="+mj-lt"/>
        <a:ea typeface="+mj-ea"/>
        <a:cs typeface="+mj-cs"/>
        <a:sym typeface="Times New Roman"/>
      </a:defRPr>
    </a:lvl5pPr>
    <a:lvl6pPr indent="1143000" defTabSz="449262" latinLnBrk="0">
      <a:spcBef>
        <a:spcPts val="400"/>
      </a:spcBef>
      <a:defRPr sz="1200">
        <a:latin typeface="+mj-lt"/>
        <a:ea typeface="+mj-ea"/>
        <a:cs typeface="+mj-cs"/>
        <a:sym typeface="Times New Roman"/>
      </a:defRPr>
    </a:lvl6pPr>
    <a:lvl7pPr indent="1371600" defTabSz="449262" latinLnBrk="0">
      <a:spcBef>
        <a:spcPts val="400"/>
      </a:spcBef>
      <a:defRPr sz="1200">
        <a:latin typeface="+mj-lt"/>
        <a:ea typeface="+mj-ea"/>
        <a:cs typeface="+mj-cs"/>
        <a:sym typeface="Times New Roman"/>
      </a:defRPr>
    </a:lvl7pPr>
    <a:lvl8pPr indent="1600200" defTabSz="449262" latinLnBrk="0">
      <a:spcBef>
        <a:spcPts val="400"/>
      </a:spcBef>
      <a:defRPr sz="1200">
        <a:latin typeface="+mj-lt"/>
        <a:ea typeface="+mj-ea"/>
        <a:cs typeface="+mj-cs"/>
        <a:sym typeface="Times New Roman"/>
      </a:defRPr>
    </a:lvl8pPr>
    <a:lvl9pPr indent="1828800" defTabSz="449262" latinLnBrk="0">
      <a:spcBef>
        <a:spcPts val="400"/>
      </a:spcBef>
      <a:defRPr sz="1200">
        <a:latin typeface="+mj-lt"/>
        <a:ea typeface="+mj-ea"/>
        <a:cs typeface="+mj-cs"/>
        <a:sym typeface="Times New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7" name="Title Text"/>
          <p:cNvSpPr txBox="1">
            <a:spLocks noGrp="1"/>
          </p:cNvSpPr>
          <p:nvPr>
            <p:ph type="title"/>
          </p:nvPr>
        </p:nvSpPr>
        <p:spPr>
          <a:xfrm>
            <a:off x="685800" y="2130425"/>
            <a:ext cx="7772400" cy="1470025"/>
          </a:xfrm>
          <a:prstGeom prst="rect">
            <a:avLst/>
          </a:prstGeom>
        </p:spPr>
        <p:txBody>
          <a:bodyPr anchor="ctr"/>
          <a:lstStyle>
            <a:lvl1pPr algn="ctr">
              <a:defRPr sz="3200" cap="none"/>
            </a:lvl1pPr>
          </a:lstStyle>
          <a:p>
            <a:r>
              <a:t>Title Text</a:t>
            </a:r>
          </a:p>
        </p:txBody>
      </p:sp>
      <p:sp>
        <p:nvSpPr>
          <p:cNvPr id="18" name="Body Level One…"/>
          <p:cNvSpPr txBox="1">
            <a:spLocks noGrp="1"/>
          </p:cNvSpPr>
          <p:nvPr>
            <p:ph type="body" sz="quarter" idx="1"/>
          </p:nvPr>
        </p:nvSpPr>
        <p:spPr>
          <a:xfrm>
            <a:off x="1371600" y="3886200"/>
            <a:ext cx="6400800" cy="1752600"/>
          </a:xfrm>
          <a:prstGeom prst="rect">
            <a:avLst/>
          </a:prstGeom>
        </p:spPr>
        <p:txBody>
          <a:bodyPr anchor="t"/>
          <a:lstStyle>
            <a:lvl1pPr algn="ctr">
              <a:defRPr sz="2400"/>
            </a:lvl1pPr>
            <a:lvl2pPr algn="ctr">
              <a:defRPr sz="2400"/>
            </a:lvl2pPr>
            <a:lvl3pPr algn="ctr">
              <a:defRPr sz="2400"/>
            </a:lvl3pPr>
            <a:lvl4pPr algn="ctr">
              <a:defRPr sz="2400"/>
            </a:lvl4pPr>
            <a:lvl5pPr algn="ctr">
              <a:defRPr sz="2400"/>
            </a:lvl5pPr>
          </a:lstStyle>
          <a:p>
            <a:r>
              <a:t>Body Level One</a:t>
            </a:r>
          </a:p>
          <a:p>
            <a:pPr lvl="1"/>
            <a:r>
              <a:t>Body Level Two</a:t>
            </a:r>
          </a:p>
          <a:p>
            <a:pPr lvl="2"/>
            <a:r>
              <a:t>Body Level Three</a:t>
            </a:r>
          </a:p>
          <a:p>
            <a:pPr lvl="3"/>
            <a:r>
              <a:t>Body Level Four</a:t>
            </a:r>
          </a:p>
          <a:p>
            <a:pPr lvl="4"/>
            <a:r>
              <a:t>Body Level Five</a:t>
            </a:r>
          </a:p>
        </p:txBody>
      </p:sp>
      <p:sp>
        <p:nvSpPr>
          <p:cNvPr id="19"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6" name="Title Text"/>
          <p:cNvSpPr txBox="1">
            <a:spLocks noGrp="1"/>
          </p:cNvSpPr>
          <p:nvPr>
            <p:ph type="title"/>
          </p:nvPr>
        </p:nvSpPr>
        <p:spPr>
          <a:xfrm>
            <a:off x="152400" y="685801"/>
            <a:ext cx="8839200" cy="609599"/>
          </a:xfrm>
          <a:prstGeom prst="rect">
            <a:avLst/>
          </a:prstGeom>
        </p:spPr>
        <p:txBody>
          <a:bodyPr anchor="ctr"/>
          <a:lstStyle>
            <a:lvl1pPr algn="ctr">
              <a:defRPr sz="3200" cap="none"/>
            </a:lvl1pPr>
          </a:lstStyle>
          <a:p>
            <a:r>
              <a:t>Title Text</a:t>
            </a:r>
          </a:p>
        </p:txBody>
      </p:sp>
      <p:sp>
        <p:nvSpPr>
          <p:cNvPr id="27" name="Body Level One…"/>
          <p:cNvSpPr txBox="1">
            <a:spLocks noGrp="1"/>
          </p:cNvSpPr>
          <p:nvPr>
            <p:ph type="body" idx="1"/>
          </p:nvPr>
        </p:nvSpPr>
        <p:spPr>
          <a:xfrm>
            <a:off x="134705" y="1374775"/>
            <a:ext cx="8874591" cy="5021263"/>
          </a:xfrm>
          <a:prstGeom prst="rect">
            <a:avLst/>
          </a:prstGeom>
        </p:spPr>
        <p:txBody>
          <a:bodyPr anchor="t"/>
          <a:lstStyle>
            <a:lvl1pPr marL="228600" indent="-228600">
              <a:buSzPct val="100000"/>
              <a:buChar char="•"/>
              <a:defRPr sz="2400" b="0"/>
            </a:lvl1pPr>
            <a:lvl2pPr marL="571500" indent="-228600">
              <a:buSzPct val="100000"/>
              <a:buChar char="-"/>
              <a:defRPr sz="2400" b="0"/>
            </a:lvl2pPr>
            <a:lvl3pPr>
              <a:defRPr sz="2400" b="0"/>
            </a:lvl3pPr>
            <a:lvl4pPr>
              <a:defRPr sz="2400" b="0"/>
            </a:lvl4pPr>
            <a:lvl5pPr>
              <a:defRPr sz="2400" b="0"/>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28"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35" name="Title Text"/>
          <p:cNvSpPr txBox="1">
            <a:spLocks noGrp="1"/>
          </p:cNvSpPr>
          <p:nvPr>
            <p:ph type="title"/>
          </p:nvPr>
        </p:nvSpPr>
        <p:spPr>
          <a:prstGeom prst="rect">
            <a:avLst/>
          </a:prstGeom>
        </p:spPr>
        <p:txBody>
          <a:bodyPr/>
          <a:lstStyle/>
          <a:p>
            <a:r>
              <a:t>Title Text</a:t>
            </a:r>
          </a:p>
        </p:txBody>
      </p:sp>
      <p:sp>
        <p:nvSpPr>
          <p:cNvPr id="36" name="Body Level One…"/>
          <p:cNvSpPr txBox="1">
            <a:spLocks noGrp="1"/>
          </p:cNvSpPr>
          <p:nvPr>
            <p:ph type="body" sz="quarter"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7"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4" name="Title Text"/>
          <p:cNvSpPr txBox="1">
            <a:spLocks noGrp="1"/>
          </p:cNvSpPr>
          <p:nvPr>
            <p:ph type="title"/>
          </p:nvPr>
        </p:nvSpPr>
        <p:spPr>
          <a:xfrm>
            <a:off x="152400" y="685801"/>
            <a:ext cx="8839200" cy="609599"/>
          </a:xfrm>
          <a:prstGeom prst="rect">
            <a:avLst/>
          </a:prstGeom>
        </p:spPr>
        <p:txBody>
          <a:bodyPr anchor="ctr"/>
          <a:lstStyle>
            <a:lvl1pPr algn="ctr">
              <a:defRPr sz="3200" cap="none"/>
            </a:lvl1pPr>
          </a:lstStyle>
          <a:p>
            <a:r>
              <a:t>Title Text</a:t>
            </a:r>
          </a:p>
        </p:txBody>
      </p:sp>
      <p:sp>
        <p:nvSpPr>
          <p:cNvPr id="45" name="Body Level One…"/>
          <p:cNvSpPr txBox="1">
            <a:spLocks noGrp="1"/>
          </p:cNvSpPr>
          <p:nvPr>
            <p:ph type="body" sz="half" idx="1"/>
          </p:nvPr>
        </p:nvSpPr>
        <p:spPr>
          <a:xfrm>
            <a:off x="685800" y="1981200"/>
            <a:ext cx="3808413" cy="4113213"/>
          </a:xfrm>
          <a:prstGeom prst="rect">
            <a:avLst/>
          </a:prstGeom>
        </p:spPr>
        <p:txBody>
          <a:bodyPr anchor="t"/>
          <a:lstStyle>
            <a:lvl1pPr marL="342900" indent="-342900">
              <a:defRPr sz="2800"/>
            </a:lvl1pPr>
            <a:lvl2pPr marL="342900">
              <a:defRPr sz="2800"/>
            </a:lvl2pPr>
            <a:lvl3pPr marL="342900">
              <a:defRPr sz="2800"/>
            </a:lvl3pPr>
            <a:lvl4pPr marL="342900">
              <a:defRPr sz="2800"/>
            </a:lvl4pPr>
            <a:lvl5pPr marL="342900">
              <a:defRPr sz="2800"/>
            </a:lvl5pPr>
          </a:lstStyle>
          <a:p>
            <a:r>
              <a:t>Body Level One</a:t>
            </a:r>
          </a:p>
          <a:p>
            <a:pPr lvl="1"/>
            <a:r>
              <a:t>Body Level Two</a:t>
            </a:r>
          </a:p>
          <a:p>
            <a:pPr lvl="2"/>
            <a:r>
              <a:t>Body Level Three</a:t>
            </a:r>
          </a:p>
          <a:p>
            <a:pPr lvl="3"/>
            <a:r>
              <a:t>Body Level Four</a:t>
            </a:r>
          </a:p>
          <a:p>
            <a:pPr lvl="4"/>
            <a:r>
              <a:t>Body Level Five</a:t>
            </a:r>
          </a:p>
        </p:txBody>
      </p:sp>
      <p:sp>
        <p:nvSpPr>
          <p:cNvPr id="46"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53" name="Title Text"/>
          <p:cNvSpPr txBox="1">
            <a:spLocks noGrp="1"/>
          </p:cNvSpPr>
          <p:nvPr>
            <p:ph type="title"/>
          </p:nvPr>
        </p:nvSpPr>
        <p:spPr>
          <a:xfrm>
            <a:off x="457200" y="274638"/>
            <a:ext cx="8229600" cy="1143001"/>
          </a:xfrm>
          <a:prstGeom prst="rect">
            <a:avLst/>
          </a:prstGeom>
        </p:spPr>
        <p:txBody>
          <a:bodyPr anchor="ctr"/>
          <a:lstStyle>
            <a:lvl1pPr algn="ctr">
              <a:defRPr sz="3200" cap="none"/>
            </a:lvl1pPr>
          </a:lstStyle>
          <a:p>
            <a:r>
              <a:t>Title Text</a:t>
            </a:r>
          </a:p>
        </p:txBody>
      </p:sp>
      <p:sp>
        <p:nvSpPr>
          <p:cNvPr id="54" name="Body Level One…"/>
          <p:cNvSpPr txBox="1">
            <a:spLocks noGrp="1"/>
          </p:cNvSpPr>
          <p:nvPr>
            <p:ph type="body" sz="quarter" idx="1"/>
          </p:nvPr>
        </p:nvSpPr>
        <p:spPr>
          <a:xfrm>
            <a:off x="457200" y="1535112"/>
            <a:ext cx="4040188" cy="639763"/>
          </a:xfrm>
          <a:prstGeom prst="rect">
            <a:avLst/>
          </a:prstGeom>
        </p:spPr>
        <p:txBody>
          <a:bodyPr/>
          <a:lstStyle>
            <a:lvl1pPr>
              <a:defRPr sz="2400"/>
            </a:lvl1pPr>
            <a:lvl2pPr>
              <a:defRPr sz="2400"/>
            </a:lvl2pPr>
            <a:lvl3pPr>
              <a:defRPr sz="2400"/>
            </a:lvl3pPr>
            <a:lvl4pPr>
              <a:defRPr sz="2400"/>
            </a:lvl4pPr>
            <a:lvl5pPr>
              <a:defRPr sz="2400"/>
            </a:lvl5pPr>
          </a:lstStyle>
          <a:p>
            <a:r>
              <a:t>Body Level One</a:t>
            </a:r>
          </a:p>
          <a:p>
            <a:pPr lvl="1"/>
            <a:r>
              <a:t>Body Level Two</a:t>
            </a:r>
          </a:p>
          <a:p>
            <a:pPr lvl="2"/>
            <a:r>
              <a:t>Body Level Three</a:t>
            </a:r>
          </a:p>
          <a:p>
            <a:pPr lvl="3"/>
            <a:r>
              <a:t>Body Level Four</a:t>
            </a:r>
          </a:p>
          <a:p>
            <a:pPr lvl="4"/>
            <a:r>
              <a:t>Body Level Five</a:t>
            </a:r>
          </a:p>
        </p:txBody>
      </p:sp>
      <p:sp>
        <p:nvSpPr>
          <p:cNvPr id="55" name="Rectangle"/>
          <p:cNvSpPr>
            <a:spLocks noGrp="1"/>
          </p:cNvSpPr>
          <p:nvPr>
            <p:ph type="body" sz="quarter" idx="13"/>
          </p:nvPr>
        </p:nvSpPr>
        <p:spPr>
          <a:xfrm>
            <a:off x="4645025" y="1535112"/>
            <a:ext cx="4041775" cy="639769"/>
          </a:xfrm>
          <a:prstGeom prst="rect">
            <a:avLst/>
          </a:prstGeom>
        </p:spPr>
        <p:txBody>
          <a:bodyPr/>
          <a:lstStyle/>
          <a:p>
            <a:endParaRPr/>
          </a:p>
        </p:txBody>
      </p:sp>
      <p:sp>
        <p:nvSpPr>
          <p:cNvPr id="56"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63" name="Title Text"/>
          <p:cNvSpPr txBox="1">
            <a:spLocks noGrp="1"/>
          </p:cNvSpPr>
          <p:nvPr>
            <p:ph type="title"/>
          </p:nvPr>
        </p:nvSpPr>
        <p:spPr>
          <a:xfrm>
            <a:off x="152400" y="685801"/>
            <a:ext cx="8839200" cy="609599"/>
          </a:xfrm>
          <a:prstGeom prst="rect">
            <a:avLst/>
          </a:prstGeom>
        </p:spPr>
        <p:txBody>
          <a:bodyPr anchor="ctr"/>
          <a:lstStyle>
            <a:lvl1pPr algn="ctr">
              <a:defRPr sz="3200" cap="none"/>
            </a:lvl1pPr>
          </a:lstStyle>
          <a:p>
            <a:r>
              <a:t>Title Text</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71"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78" name="Title Text"/>
          <p:cNvSpPr txBox="1">
            <a:spLocks noGrp="1"/>
          </p:cNvSpPr>
          <p:nvPr>
            <p:ph type="title"/>
          </p:nvPr>
        </p:nvSpPr>
        <p:spPr>
          <a:xfrm>
            <a:off x="6515100" y="685800"/>
            <a:ext cx="1941516" cy="5408613"/>
          </a:xfrm>
          <a:prstGeom prst="rect">
            <a:avLst/>
          </a:prstGeom>
        </p:spPr>
        <p:txBody>
          <a:bodyPr anchor="ctr"/>
          <a:lstStyle>
            <a:lvl1pPr algn="ctr">
              <a:defRPr sz="3200" cap="none"/>
            </a:lvl1pPr>
          </a:lstStyle>
          <a:p>
            <a:r>
              <a:t>Title Text</a:t>
            </a:r>
          </a:p>
        </p:txBody>
      </p:sp>
      <p:sp>
        <p:nvSpPr>
          <p:cNvPr id="79" name="Body Level One…"/>
          <p:cNvSpPr txBox="1">
            <a:spLocks noGrp="1"/>
          </p:cNvSpPr>
          <p:nvPr>
            <p:ph type="body" idx="1"/>
          </p:nvPr>
        </p:nvSpPr>
        <p:spPr>
          <a:xfrm>
            <a:off x="685800" y="685800"/>
            <a:ext cx="5676900" cy="5408613"/>
          </a:xfrm>
          <a:prstGeom prst="rect">
            <a:avLst/>
          </a:prstGeom>
        </p:spPr>
        <p:txBody>
          <a:bodyPr anchor="t"/>
          <a:lstStyle>
            <a:lvl1pPr marL="342900" indent="-342900">
              <a:defRPr sz="2400"/>
            </a:lvl1pPr>
            <a:lvl2pPr marL="342900">
              <a:defRPr sz="2400"/>
            </a:lvl2pPr>
            <a:lvl3pPr marL="342900">
              <a:defRPr sz="2400"/>
            </a:lvl3pPr>
            <a:lvl4pPr marL="342900">
              <a:defRPr sz="2400"/>
            </a:lvl4pPr>
            <a:lvl5pPr marL="342900">
              <a:defRPr sz="2400"/>
            </a:lvl5pPr>
          </a:lstStyle>
          <a:p>
            <a:r>
              <a:t>Body Level One</a:t>
            </a:r>
          </a:p>
          <a:p>
            <a:pPr lvl="1"/>
            <a:r>
              <a:t>Body Level Two</a:t>
            </a:r>
          </a:p>
          <a:p>
            <a:pPr lvl="2"/>
            <a:r>
              <a:t>Body Level Three</a:t>
            </a:r>
          </a:p>
          <a:p>
            <a:pPr lvl="3"/>
            <a:r>
              <a:t>Body Level Four</a:t>
            </a:r>
          </a:p>
          <a:p>
            <a:pPr lvl="4"/>
            <a:r>
              <a:t>Body Level Five</a:t>
            </a:r>
          </a:p>
        </p:txBody>
      </p:sp>
      <p:sp>
        <p:nvSpPr>
          <p:cNvPr id="80"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Line"/>
          <p:cNvSpPr/>
          <p:nvPr/>
        </p:nvSpPr>
        <p:spPr>
          <a:xfrm>
            <a:off x="685797" y="609595"/>
            <a:ext cx="7772405" cy="1596"/>
          </a:xfrm>
          <a:prstGeom prst="line">
            <a:avLst/>
          </a:prstGeom>
          <a:ln w="12600">
            <a:solidFill>
              <a:srgbClr val="000000"/>
            </a:solidFill>
            <a:miter/>
          </a:ln>
        </p:spPr>
        <p:txBody>
          <a:bodyPr lIns="45718" tIns="45718" rIns="45718" bIns="45718"/>
          <a:lstStyle/>
          <a:p>
            <a:endParaRPr/>
          </a:p>
        </p:txBody>
      </p:sp>
      <p:sp>
        <p:nvSpPr>
          <p:cNvPr id="3" name="Submission"/>
          <p:cNvSpPr txBox="1"/>
          <p:nvPr/>
        </p:nvSpPr>
        <p:spPr>
          <a:xfrm>
            <a:off x="684212" y="6475412"/>
            <a:ext cx="724099" cy="184027"/>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wrap="none" lIns="0" tIns="0" rIns="0" bIns="0">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1200">
                <a:latin typeface="+mj-lt"/>
                <a:ea typeface="+mj-ea"/>
                <a:cs typeface="+mj-cs"/>
                <a:sym typeface="Times New Roman"/>
              </a:defRPr>
            </a:lvl1pPr>
          </a:lstStyle>
          <a:p>
            <a:r>
              <a:t>Submission</a:t>
            </a:r>
          </a:p>
        </p:txBody>
      </p:sp>
      <p:sp>
        <p:nvSpPr>
          <p:cNvPr id="4" name="Line"/>
          <p:cNvSpPr/>
          <p:nvPr/>
        </p:nvSpPr>
        <p:spPr>
          <a:xfrm>
            <a:off x="685797" y="6476998"/>
            <a:ext cx="7848605" cy="1590"/>
          </a:xfrm>
          <a:prstGeom prst="line">
            <a:avLst/>
          </a:prstGeom>
          <a:ln w="12600">
            <a:solidFill>
              <a:srgbClr val="000000"/>
            </a:solidFill>
            <a:miter/>
          </a:ln>
        </p:spPr>
        <p:txBody>
          <a:bodyPr lIns="45718" tIns="45718" rIns="45718" bIns="45718"/>
          <a:lstStyle/>
          <a:p>
            <a:endParaRPr/>
          </a:p>
        </p:txBody>
      </p:sp>
      <p:sp>
        <p:nvSpPr>
          <p:cNvPr id="5" name="doc.: IEEE 802.11-17/xxxxr0"/>
          <p:cNvSpPr txBox="1"/>
          <p:nvPr/>
        </p:nvSpPr>
        <p:spPr>
          <a:xfrm>
            <a:off x="4992161" y="353219"/>
            <a:ext cx="3500464" cy="276999"/>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nchor="b">
            <a:spAutoFit/>
          </a:bodyPr>
          <a:lstStyle>
            <a:lvl1pPr algn="r">
              <a:tabLst>
                <a:tab pos="914400" algn="l"/>
                <a:tab pos="1828800" algn="l"/>
                <a:tab pos="2743200" algn="l"/>
                <a:tab pos="3657600" algn="l"/>
                <a:tab pos="4572000" algn="l"/>
                <a:tab pos="5486400" algn="l"/>
                <a:tab pos="6400800" algn="l"/>
                <a:tab pos="7315200" algn="l"/>
                <a:tab pos="8229600" algn="l"/>
                <a:tab pos="9144000" algn="l"/>
                <a:tab pos="10058400" algn="l"/>
              </a:tabLst>
              <a:defRPr sz="1800" b="1">
                <a:latin typeface="+mj-lt"/>
                <a:ea typeface="+mj-ea"/>
                <a:cs typeface="+mj-cs"/>
                <a:sym typeface="Times New Roman"/>
              </a:defRPr>
            </a:lvl1pPr>
          </a:lstStyle>
          <a:p>
            <a:r>
              <a:rPr dirty="0"/>
              <a:t>doc.: IEEE 802.1</a:t>
            </a:r>
            <a:r>
              <a:rPr lang="en-US" dirty="0"/>
              <a:t>1</a:t>
            </a:r>
            <a:r>
              <a:rPr dirty="0"/>
              <a:t>-1</a:t>
            </a:r>
            <a:r>
              <a:rPr lang="en-US" dirty="0"/>
              <a:t>9</a:t>
            </a:r>
            <a:r>
              <a:rPr dirty="0"/>
              <a:t>/</a:t>
            </a:r>
            <a:r>
              <a:rPr lang="en-US" dirty="0"/>
              <a:t>1307</a:t>
            </a:r>
            <a:r>
              <a:rPr dirty="0"/>
              <a:t>r0</a:t>
            </a:r>
            <a:r>
              <a:rPr lang="en-US" dirty="0"/>
              <a:t>0</a:t>
            </a:r>
            <a:endParaRPr dirty="0"/>
          </a:p>
        </p:txBody>
      </p:sp>
      <p:sp>
        <p:nvSpPr>
          <p:cNvPr id="6" name="March 2017"/>
          <p:cNvSpPr txBox="1"/>
          <p:nvPr/>
        </p:nvSpPr>
        <p:spPr>
          <a:xfrm>
            <a:off x="696910" y="329427"/>
            <a:ext cx="2303455" cy="276999"/>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nchor="b">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1800" b="1">
                <a:latin typeface="+mj-lt"/>
                <a:ea typeface="+mj-ea"/>
                <a:cs typeface="+mj-cs"/>
                <a:sym typeface="Times New Roman"/>
              </a:defRPr>
            </a:lvl1pPr>
          </a:lstStyle>
          <a:p>
            <a:r>
              <a:rPr lang="en-US" dirty="0"/>
              <a:t>July</a:t>
            </a:r>
            <a:r>
              <a:rPr dirty="0"/>
              <a:t> 201</a:t>
            </a:r>
            <a:r>
              <a:rPr lang="en-US" dirty="0"/>
              <a:t>9</a:t>
            </a:r>
            <a:endParaRPr dirty="0"/>
          </a:p>
        </p:txBody>
      </p:sp>
      <p:sp>
        <p:nvSpPr>
          <p:cNvPr id="7" name="Submission"/>
          <p:cNvSpPr txBox="1"/>
          <p:nvPr/>
        </p:nvSpPr>
        <p:spPr>
          <a:xfrm>
            <a:off x="6807220" y="6504244"/>
            <a:ext cx="1767766" cy="184027"/>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lvl1pPr algn="r">
              <a:tabLst>
                <a:tab pos="914400" algn="l"/>
                <a:tab pos="1828800" algn="l"/>
                <a:tab pos="2743200" algn="l"/>
                <a:tab pos="3657600" algn="l"/>
                <a:tab pos="4572000" algn="l"/>
                <a:tab pos="5486400" algn="l"/>
                <a:tab pos="6400800" algn="l"/>
                <a:tab pos="7315200" algn="l"/>
                <a:tab pos="8229600" algn="l"/>
                <a:tab pos="9144000" algn="l"/>
                <a:tab pos="10058400" algn="l"/>
              </a:tabLst>
              <a:defRPr sz="1200">
                <a:latin typeface="+mj-lt"/>
                <a:ea typeface="+mj-ea"/>
                <a:cs typeface="+mj-cs"/>
                <a:sym typeface="Times New Roman"/>
              </a:defRPr>
            </a:lvl1pPr>
          </a:lstStyle>
          <a:p>
            <a:r>
              <a:rPr dirty="0"/>
              <a:t>Mark</a:t>
            </a:r>
            <a:r>
              <a:rPr lang="en-US" dirty="0"/>
              <a:t>s</a:t>
            </a:r>
            <a:endParaRPr dirty="0"/>
          </a:p>
        </p:txBody>
      </p:sp>
      <p:sp>
        <p:nvSpPr>
          <p:cNvPr id="8" name="Title Text"/>
          <p:cNvSpPr txBox="1">
            <a:spLocks noGrp="1"/>
          </p:cNvSpPr>
          <p:nvPr>
            <p:ph type="title"/>
          </p:nvPr>
        </p:nvSpPr>
        <p:spPr>
          <a:xfrm>
            <a:off x="722312" y="4406900"/>
            <a:ext cx="7772401" cy="1362075"/>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46079" tIns="46079" rIns="46079" bIns="46079">
            <a:normAutofit/>
          </a:bodyPr>
          <a:lstStyle/>
          <a:p>
            <a:r>
              <a:t>Title Text</a:t>
            </a:r>
          </a:p>
        </p:txBody>
      </p:sp>
      <p:sp>
        <p:nvSpPr>
          <p:cNvPr id="9" name="Body Level One…"/>
          <p:cNvSpPr txBox="1">
            <a:spLocks noGrp="1"/>
          </p:cNvSpPr>
          <p:nvPr>
            <p:ph type="body" idx="1"/>
          </p:nvPr>
        </p:nvSpPr>
        <p:spPr>
          <a:xfrm>
            <a:off x="722312" y="2906713"/>
            <a:ext cx="7772401" cy="1500194"/>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46079" tIns="46079" rIns="46079" bIns="46079" anchor="b">
            <a:normAutofit/>
          </a:bodyPr>
          <a:lstStyle/>
          <a:p>
            <a:r>
              <a:t>Body Level One</a:t>
            </a:r>
          </a:p>
          <a:p>
            <a:pPr lvl="1"/>
            <a:r>
              <a:t>Body Level Two</a:t>
            </a:r>
          </a:p>
          <a:p>
            <a:pPr lvl="2"/>
            <a:r>
              <a:t>Body Level Three</a:t>
            </a:r>
          </a:p>
          <a:p>
            <a:pPr lvl="3"/>
            <a:r>
              <a:t>Body Level Four</a:t>
            </a:r>
          </a:p>
          <a:p>
            <a:pPr lvl="4"/>
            <a:r>
              <a:t>Body Level Five</a:t>
            </a:r>
          </a:p>
        </p:txBody>
      </p:sp>
      <p:sp>
        <p:nvSpPr>
          <p:cNvPr id="10" name="Slide Number"/>
          <p:cNvSpPr txBox="1">
            <a:spLocks noGrp="1"/>
          </p:cNvSpPr>
          <p:nvPr>
            <p:ph type="sldNum" sz="quarter" idx="2"/>
          </p:nvPr>
        </p:nvSpPr>
        <p:spPr>
          <a:xfrm>
            <a:off x="4526756" y="6475412"/>
            <a:ext cx="165101" cy="184027"/>
          </a:xfrm>
          <a:prstGeom prst="rect">
            <a:avLst/>
          </a:prstGeom>
          <a:ln w="12700">
            <a:miter lim="400000"/>
          </a:ln>
        </p:spPr>
        <p:txBody>
          <a:bodyPr wrap="none" lIns="0" tIns="0" rIns="0" bIns="0">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200">
                <a:latin typeface="+mj-lt"/>
                <a:ea typeface="+mj-ea"/>
                <a:cs typeface="+mj-cs"/>
                <a:sym typeface="Times New Roman"/>
              </a:defRPr>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ransition spd="med"/>
  <p:txStyles>
    <p:titleStyle>
      <a:lvl1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1pPr>
      <a:lvl2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2pPr>
      <a:lvl3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3pPr>
      <a:lvl4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4pPr>
      <a:lvl5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5pPr>
      <a:lvl6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6pPr>
      <a:lvl7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7pPr>
      <a:lvl8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8pPr>
      <a:lvl9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9pPr>
    </p:titleStyle>
    <p:bodyStyle>
      <a:lvl1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1pPr>
      <a:lvl2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2pPr>
      <a:lvl3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3pPr>
      <a:lvl4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4pPr>
      <a:lvl5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5pPr>
      <a:lvl6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6pPr>
      <a:lvl7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7pPr>
      <a:lvl8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8pPr>
      <a:lvl9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9pPr>
    </p:bodyStyle>
    <p:otherStyle>
      <a:lvl1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1pPr>
      <a:lvl2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2pPr>
      <a:lvl3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3pPr>
      <a:lvl4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4pPr>
      <a:lvl5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5pPr>
      <a:lvl6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6pPr>
      <a:lvl7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7pPr>
      <a:lvl8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8pPr>
      <a:lvl9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Slide Number"/>
          <p:cNvSpPr txBox="1">
            <a:spLocks noGrp="1"/>
          </p:cNvSpPr>
          <p:nvPr>
            <p:ph type="sldNum" sz="quarter" idx="4294967295"/>
          </p:nvPr>
        </p:nvSpPr>
        <p:spPr>
          <a:xfrm>
            <a:off x="4545803" y="6475412"/>
            <a:ext cx="127001" cy="184027"/>
          </a:xfrm>
          <a:prstGeom prst="rect">
            <a:avLst/>
          </a:prstGeom>
          <a:extLst>
            <a:ext uri="{C572A759-6A51-4108-AA02-DFA0A04FC94B}">
              <ma14:wrappingTextBoxFlag xmlns="" xmlns:ma14="http://schemas.microsoft.com/office/mac/drawingml/2011/main" xmlns:mv="urn:schemas-microsoft-com:mac:vml" xmlns:mc="http://schemas.openxmlformats.org/markup-compatibility/2006" val="1"/>
            </a:ext>
          </a:extLst>
        </p:spPr>
        <p:txBody>
          <a:bodyPr/>
          <a:lstStyle/>
          <a:p>
            <a:fld id="{86CB4B4D-7CA3-9044-876B-883B54F8677D}" type="slidenum">
              <a:rPr/>
              <a:pPr/>
              <a:t>1</a:t>
            </a:fld>
            <a:endParaRPr/>
          </a:p>
        </p:txBody>
      </p:sp>
      <p:sp>
        <p:nvSpPr>
          <p:cNvPr id="90" name="Multiple AP Coordinated Synchronous  Extended Service Set (MACSESS): It's About Time"/>
          <p:cNvSpPr txBox="1">
            <a:spLocks noGrp="1"/>
          </p:cNvSpPr>
          <p:nvPr>
            <p:ph type="title"/>
          </p:nvPr>
        </p:nvSpPr>
        <p:spPr>
          <a:xfrm>
            <a:off x="685800" y="1066800"/>
            <a:ext cx="7772400" cy="1905000"/>
          </a:xfrm>
          <a:prstGeom prst="rect">
            <a:avLst/>
          </a:prstGeom>
        </p:spPr>
        <p:txBody>
          <a:bodyPr/>
          <a:lstStyle/>
          <a:p>
            <a:pPr defTabSz="444768">
              <a:tabLst>
                <a:tab pos="901700" algn="l"/>
                <a:tab pos="1803400" algn="l"/>
                <a:tab pos="2705100" algn="l"/>
                <a:tab pos="3619500" algn="l"/>
                <a:tab pos="4521200" algn="l"/>
                <a:tab pos="5422900" algn="l"/>
                <a:tab pos="6324600" algn="l"/>
                <a:tab pos="7239000" algn="l"/>
                <a:tab pos="8140700" algn="l"/>
                <a:tab pos="9042400" algn="l"/>
                <a:tab pos="9956800" algn="l"/>
              </a:tabLst>
              <a:defRPr sz="3100"/>
            </a:pPr>
            <a:r>
              <a:rPr dirty="0"/>
              <a:t> </a:t>
            </a:r>
            <a:r>
              <a:rPr lang="en-US" dirty="0"/>
              <a:t>Illustrations of</a:t>
            </a:r>
            <a:br>
              <a:rPr lang="en-US" dirty="0"/>
            </a:br>
            <a:r>
              <a:rPr lang="en-US" dirty="0"/>
              <a:t>Local MAC Address Policy ANQP</a:t>
            </a:r>
            <a:br>
              <a:rPr lang="en-US" dirty="0"/>
            </a:br>
            <a:r>
              <a:rPr lang="en-US" dirty="0"/>
              <a:t>Proposal</a:t>
            </a:r>
            <a:endParaRPr dirty="0"/>
          </a:p>
        </p:txBody>
      </p:sp>
      <p:sp>
        <p:nvSpPr>
          <p:cNvPr id="91" name="Date: 2017-03-14"/>
          <p:cNvSpPr txBox="1">
            <a:spLocks noGrp="1"/>
          </p:cNvSpPr>
          <p:nvPr>
            <p:ph type="body" sz="quarter" idx="1"/>
          </p:nvPr>
        </p:nvSpPr>
        <p:spPr>
          <a:xfrm>
            <a:off x="685800" y="3046409"/>
            <a:ext cx="7772400" cy="396882"/>
          </a:xfrm>
          <a:prstGeom prst="rect">
            <a:avLst/>
          </a:prstGeom>
        </p:spPr>
        <p:txBody>
          <a:bodyPr/>
          <a:lstStyle>
            <a:lvl1pPr marL="342900" indent="-342900" algn="ctr">
              <a:lnSpc>
                <a:spcPct val="90000"/>
              </a:lnSpc>
              <a:spcBef>
                <a:spcPts val="500"/>
              </a:spcBef>
              <a:buSzTx/>
              <a:buNone/>
              <a:tabLst>
                <a:tab pos="901700" algn="l"/>
                <a:tab pos="1816100" algn="l"/>
                <a:tab pos="2730500" algn="l"/>
                <a:tab pos="3644900" algn="l"/>
                <a:tab pos="4559300" algn="l"/>
                <a:tab pos="5473700" algn="l"/>
                <a:tab pos="6388100" algn="l"/>
                <a:tab pos="7302500" algn="l"/>
                <a:tab pos="8216900" algn="l"/>
                <a:tab pos="9131300" algn="l"/>
                <a:tab pos="10045700" algn="l"/>
              </a:tabLst>
              <a:defRPr sz="2000"/>
            </a:lvl1pPr>
          </a:lstStyle>
          <a:p>
            <a:r>
              <a:rPr dirty="0"/>
              <a:t>Date: 201</a:t>
            </a:r>
            <a:r>
              <a:rPr lang="en-US" dirty="0"/>
              <a:t>9</a:t>
            </a:r>
            <a:r>
              <a:rPr dirty="0"/>
              <a:t>-0</a:t>
            </a:r>
            <a:r>
              <a:rPr lang="en-US" dirty="0"/>
              <a:t>7</a:t>
            </a:r>
            <a:r>
              <a:rPr dirty="0"/>
              <a:t>-1</a:t>
            </a:r>
            <a:r>
              <a:rPr lang="en-US" dirty="0"/>
              <a:t>6</a:t>
            </a:r>
            <a:endParaRPr dirty="0"/>
          </a:p>
        </p:txBody>
      </p:sp>
      <p:sp>
        <p:nvSpPr>
          <p:cNvPr id="92" name="Authors:"/>
          <p:cNvSpPr txBox="1"/>
          <p:nvPr/>
        </p:nvSpPr>
        <p:spPr>
          <a:xfrm>
            <a:off x="533400" y="3484562"/>
            <a:ext cx="1447800" cy="373469"/>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46079" tIns="46079" rIns="46079" bIns="46079">
            <a:spAutoFit/>
          </a:bodyPr>
          <a:lstStyle>
            <a:lvl1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latin typeface="+mj-lt"/>
                <a:ea typeface="+mj-ea"/>
                <a:cs typeface="+mj-cs"/>
                <a:sym typeface="Times New Roman"/>
              </a:defRPr>
            </a:lvl1pPr>
          </a:lstStyle>
          <a:p>
            <a:r>
              <a:t>Authors:</a:t>
            </a:r>
          </a:p>
        </p:txBody>
      </p:sp>
      <p:graphicFrame>
        <p:nvGraphicFramePr>
          <p:cNvPr id="93" name="Table"/>
          <p:cNvGraphicFramePr/>
          <p:nvPr/>
        </p:nvGraphicFramePr>
        <p:xfrm>
          <a:off x="733933" y="3921125"/>
          <a:ext cx="7572756" cy="1972636"/>
        </p:xfrm>
        <a:graphic>
          <a:graphicData uri="http://schemas.openxmlformats.org/drawingml/2006/table">
            <a:tbl>
              <a:tblPr firstRow="1" bandRow="1">
                <a:tableStyleId>{4C3C2611-4C71-4FC5-86AE-919BDF0F9419}</a:tableStyleId>
              </a:tblPr>
              <a:tblGrid>
                <a:gridCol w="1547009">
                  <a:extLst>
                    <a:ext uri="{9D8B030D-6E8A-4147-A177-3AD203B41FA5}">
                      <a16:colId xmlns:a16="http://schemas.microsoft.com/office/drawing/2014/main" val="20000"/>
                    </a:ext>
                  </a:extLst>
                </a:gridCol>
                <a:gridCol w="1075662">
                  <a:extLst>
                    <a:ext uri="{9D8B030D-6E8A-4147-A177-3AD203B41FA5}">
                      <a16:colId xmlns:a16="http://schemas.microsoft.com/office/drawing/2014/main" val="20001"/>
                    </a:ext>
                  </a:extLst>
                </a:gridCol>
                <a:gridCol w="2101849">
                  <a:extLst>
                    <a:ext uri="{9D8B030D-6E8A-4147-A177-3AD203B41FA5}">
                      <a16:colId xmlns:a16="http://schemas.microsoft.com/office/drawing/2014/main" val="20002"/>
                    </a:ext>
                  </a:extLst>
                </a:gridCol>
                <a:gridCol w="1016841">
                  <a:extLst>
                    <a:ext uri="{9D8B030D-6E8A-4147-A177-3AD203B41FA5}">
                      <a16:colId xmlns:a16="http://schemas.microsoft.com/office/drawing/2014/main" val="20003"/>
                    </a:ext>
                  </a:extLst>
                </a:gridCol>
                <a:gridCol w="1831395">
                  <a:extLst>
                    <a:ext uri="{9D8B030D-6E8A-4147-A177-3AD203B41FA5}">
                      <a16:colId xmlns:a16="http://schemas.microsoft.com/office/drawing/2014/main" val="20004"/>
                    </a:ext>
                  </a:extLst>
                </a:gridCol>
              </a:tblGrid>
              <a:tr h="493159">
                <a:tc>
                  <a:txBody>
                    <a:bodyPr/>
                    <a:lstStyle/>
                    <a:p>
                      <a:pPr algn="l">
                        <a:defRPr sz="1800" b="0">
                          <a:solidFill>
                            <a:srgbClr val="000000"/>
                          </a:solidFill>
                        </a:defRPr>
                      </a:pPr>
                      <a:r>
                        <a:rPr sz="1200" b="1"/>
                        <a:t>Name</a:t>
                      </a:r>
                    </a:p>
                  </a:txBody>
                  <a:tcPr marL="0" marR="0" marT="0" marB="0" anchor="ctr" horzOverflow="overflow">
                    <a:lnL w="25400">
                      <a:solidFill>
                        <a:srgbClr val="535353"/>
                      </a:solidFill>
                    </a:lnL>
                    <a:lnR w="12700">
                      <a:solidFill>
                        <a:srgbClr val="535353"/>
                      </a:solidFill>
                    </a:lnR>
                    <a:lnT w="25400">
                      <a:solidFill>
                        <a:srgbClr val="535353"/>
                      </a:solidFill>
                    </a:lnT>
                    <a:lnB w="25400">
                      <a:solidFill>
                        <a:srgbClr val="535353"/>
                      </a:solidFill>
                    </a:lnB>
                    <a:noFill/>
                  </a:tcPr>
                </a:tc>
                <a:tc>
                  <a:txBody>
                    <a:bodyPr/>
                    <a:lstStyle/>
                    <a:p>
                      <a:pPr algn="l">
                        <a:defRPr sz="1800" b="0">
                          <a:solidFill>
                            <a:srgbClr val="000000"/>
                          </a:solidFill>
                        </a:defRPr>
                      </a:pPr>
                      <a:r>
                        <a:rPr sz="1200" b="1"/>
                        <a:t>Affiliations</a:t>
                      </a:r>
                    </a:p>
                  </a:txBody>
                  <a:tcPr marL="0" marR="0" marT="0" marB="0" anchor="ctr" horzOverflow="overflow">
                    <a:lnL w="12700">
                      <a:solidFill>
                        <a:srgbClr val="535353"/>
                      </a:solidFill>
                    </a:lnL>
                    <a:lnR w="12700">
                      <a:solidFill>
                        <a:srgbClr val="535353"/>
                      </a:solidFill>
                    </a:lnR>
                    <a:lnT w="25400">
                      <a:solidFill>
                        <a:srgbClr val="535353"/>
                      </a:solidFill>
                    </a:lnT>
                    <a:lnB w="25400">
                      <a:solidFill>
                        <a:srgbClr val="535353"/>
                      </a:solidFill>
                    </a:lnB>
                    <a:noFill/>
                  </a:tcPr>
                </a:tc>
                <a:tc>
                  <a:txBody>
                    <a:bodyPr/>
                    <a:lstStyle/>
                    <a:p>
                      <a:pPr algn="l">
                        <a:defRPr sz="1800" b="0">
                          <a:solidFill>
                            <a:srgbClr val="000000"/>
                          </a:solidFill>
                        </a:defRPr>
                      </a:pPr>
                      <a:r>
                        <a:rPr sz="1200" b="1"/>
                        <a:t>Address</a:t>
                      </a:r>
                    </a:p>
                  </a:txBody>
                  <a:tcPr marL="0" marR="0" marT="0" marB="0" anchor="ctr" horzOverflow="overflow">
                    <a:lnL w="12700">
                      <a:solidFill>
                        <a:srgbClr val="535353"/>
                      </a:solidFill>
                    </a:lnL>
                    <a:lnR w="12700">
                      <a:solidFill>
                        <a:srgbClr val="535353"/>
                      </a:solidFill>
                    </a:lnR>
                    <a:lnT w="25400">
                      <a:solidFill>
                        <a:srgbClr val="535353"/>
                      </a:solidFill>
                    </a:lnT>
                    <a:lnB w="25400">
                      <a:solidFill>
                        <a:srgbClr val="535353"/>
                      </a:solidFill>
                    </a:lnB>
                    <a:noFill/>
                  </a:tcPr>
                </a:tc>
                <a:tc>
                  <a:txBody>
                    <a:bodyPr/>
                    <a:lstStyle/>
                    <a:p>
                      <a:pPr algn="l">
                        <a:defRPr sz="1800" b="0">
                          <a:solidFill>
                            <a:srgbClr val="000000"/>
                          </a:solidFill>
                        </a:defRPr>
                      </a:pPr>
                      <a:r>
                        <a:rPr sz="1200" b="1"/>
                        <a:t>Phone</a:t>
                      </a:r>
                    </a:p>
                  </a:txBody>
                  <a:tcPr marL="0" marR="0" marT="0" marB="0" anchor="ctr" horzOverflow="overflow">
                    <a:lnL w="12700">
                      <a:solidFill>
                        <a:srgbClr val="535353"/>
                      </a:solidFill>
                    </a:lnL>
                    <a:lnR w="12700">
                      <a:solidFill>
                        <a:srgbClr val="535353"/>
                      </a:solidFill>
                    </a:lnR>
                    <a:lnT w="25400">
                      <a:solidFill>
                        <a:srgbClr val="535353"/>
                      </a:solidFill>
                    </a:lnT>
                    <a:lnB w="25400">
                      <a:solidFill>
                        <a:srgbClr val="535353"/>
                      </a:solidFill>
                    </a:lnB>
                    <a:noFill/>
                  </a:tcPr>
                </a:tc>
                <a:tc>
                  <a:txBody>
                    <a:bodyPr/>
                    <a:lstStyle/>
                    <a:p>
                      <a:pPr algn="l">
                        <a:defRPr sz="1800" b="0">
                          <a:solidFill>
                            <a:srgbClr val="000000"/>
                          </a:solidFill>
                        </a:defRPr>
                      </a:pPr>
                      <a:r>
                        <a:rPr sz="1200" b="1"/>
                        <a:t>email</a:t>
                      </a:r>
                    </a:p>
                  </a:txBody>
                  <a:tcPr marL="0" marR="0" marT="0" marB="0" anchor="ctr" horzOverflow="overflow">
                    <a:lnL w="12700">
                      <a:solidFill>
                        <a:srgbClr val="535353"/>
                      </a:solidFill>
                    </a:lnL>
                    <a:lnR w="25400">
                      <a:solidFill>
                        <a:srgbClr val="535353"/>
                      </a:solidFill>
                    </a:lnR>
                    <a:lnT w="25400">
                      <a:solidFill>
                        <a:srgbClr val="535353"/>
                      </a:solidFill>
                    </a:lnT>
                    <a:lnB w="25400">
                      <a:solidFill>
                        <a:srgbClr val="535353"/>
                      </a:solidFill>
                    </a:lnB>
                    <a:noFill/>
                  </a:tcPr>
                </a:tc>
                <a:extLst>
                  <a:ext uri="{0D108BD9-81ED-4DB2-BD59-A6C34878D82A}">
                    <a16:rowId xmlns:a16="http://schemas.microsoft.com/office/drawing/2014/main" val="10000"/>
                  </a:ext>
                </a:extLst>
              </a:tr>
              <a:tr h="493159">
                <a:tc>
                  <a:txBody>
                    <a:bodyPr/>
                    <a:lstStyle/>
                    <a:p>
                      <a:pPr algn="l">
                        <a:defRPr sz="1800"/>
                      </a:pPr>
                      <a:r>
                        <a:rPr sz="1200"/>
                        <a:t>Roger Marks</a:t>
                      </a:r>
                    </a:p>
                  </a:txBody>
                  <a:tcPr marL="0" marR="0" marT="0" marB="0" anchor="ctr" horzOverflow="overflow">
                    <a:lnL w="25400">
                      <a:solidFill>
                        <a:srgbClr val="535353"/>
                      </a:solidFill>
                    </a:lnL>
                    <a:lnR w="12700">
                      <a:solidFill>
                        <a:srgbClr val="535353"/>
                      </a:solidFill>
                    </a:lnR>
                    <a:lnT w="25400">
                      <a:solidFill>
                        <a:srgbClr val="535353"/>
                      </a:solidFill>
                    </a:lnT>
                    <a:lnB w="12700">
                      <a:solidFill>
                        <a:srgbClr val="535353"/>
                      </a:solidFill>
                    </a:lnB>
                    <a:noFill/>
                  </a:tcPr>
                </a:tc>
                <a:tc>
                  <a:txBody>
                    <a:bodyPr/>
                    <a:lstStyle/>
                    <a:p>
                      <a:pPr algn="l">
                        <a:defRPr sz="1800"/>
                      </a:pPr>
                      <a:r>
                        <a:rPr sz="1200"/>
                        <a:t>EthAirNet Associates</a:t>
                      </a:r>
                    </a:p>
                  </a:txBody>
                  <a:tcPr marL="0" marR="0" marT="0" marB="0" anchor="ctr" horzOverflow="overflow">
                    <a:lnL w="12700">
                      <a:solidFill>
                        <a:srgbClr val="535353"/>
                      </a:solidFill>
                    </a:lnL>
                    <a:lnR w="12700">
                      <a:solidFill>
                        <a:srgbClr val="535353"/>
                      </a:solidFill>
                    </a:lnR>
                    <a:lnT w="25400">
                      <a:solidFill>
                        <a:srgbClr val="535353"/>
                      </a:solidFill>
                    </a:lnT>
                    <a:lnB w="12700">
                      <a:solidFill>
                        <a:srgbClr val="535353"/>
                      </a:solidFill>
                    </a:lnB>
                    <a:noFill/>
                  </a:tcPr>
                </a:tc>
                <a:tc>
                  <a:txBody>
                    <a:bodyPr/>
                    <a:lstStyle/>
                    <a:p>
                      <a:pPr algn="l">
                        <a:defRPr sz="1800"/>
                      </a:pPr>
                      <a:r>
                        <a:rPr sz="1200"/>
                        <a:t>Denver, CO, USA</a:t>
                      </a:r>
                    </a:p>
                  </a:txBody>
                  <a:tcPr marL="0" marR="0" marT="0" marB="0" anchor="ctr" horzOverflow="overflow">
                    <a:lnL w="12700">
                      <a:solidFill>
                        <a:srgbClr val="535353"/>
                      </a:solidFill>
                    </a:lnL>
                    <a:lnR w="12700">
                      <a:solidFill>
                        <a:srgbClr val="535353"/>
                      </a:solidFill>
                    </a:lnR>
                    <a:lnT w="25400">
                      <a:solidFill>
                        <a:srgbClr val="535353"/>
                      </a:solidFill>
                    </a:lnT>
                    <a:lnB w="12700">
                      <a:solidFill>
                        <a:srgbClr val="535353"/>
                      </a:solidFill>
                    </a:lnB>
                    <a:noFill/>
                  </a:tcPr>
                </a:tc>
                <a:tc>
                  <a:txBody>
                    <a:bodyPr/>
                    <a:lstStyle/>
                    <a:p>
                      <a:pPr algn="l">
                        <a:defRPr sz="1800"/>
                      </a:pPr>
                      <a:r>
                        <a:rPr sz="1200"/>
                        <a:t>1-802-capable</a:t>
                      </a:r>
                    </a:p>
                  </a:txBody>
                  <a:tcPr marL="0" marR="0" marT="0" marB="0" anchor="ctr" horzOverflow="overflow">
                    <a:lnL w="12700">
                      <a:solidFill>
                        <a:srgbClr val="535353"/>
                      </a:solidFill>
                    </a:lnL>
                    <a:lnR w="12700">
                      <a:solidFill>
                        <a:srgbClr val="535353"/>
                      </a:solidFill>
                    </a:lnR>
                    <a:lnT w="25400">
                      <a:solidFill>
                        <a:srgbClr val="535353"/>
                      </a:solidFill>
                    </a:lnT>
                    <a:lnB w="12700">
                      <a:solidFill>
                        <a:srgbClr val="535353"/>
                      </a:solidFill>
                    </a:lnB>
                    <a:noFill/>
                  </a:tcPr>
                </a:tc>
                <a:tc>
                  <a:txBody>
                    <a:bodyPr/>
                    <a:lstStyle/>
                    <a:p>
                      <a:pPr algn="l">
                        <a:defRPr sz="1800"/>
                      </a:pPr>
                      <a:r>
                        <a:rPr sz="1200"/>
                        <a:t>roger@ethair.net</a:t>
                      </a:r>
                    </a:p>
                  </a:txBody>
                  <a:tcPr marL="0" marR="0" marT="0" marB="0" anchor="ctr" horzOverflow="overflow">
                    <a:lnL w="12700">
                      <a:solidFill>
                        <a:srgbClr val="535353"/>
                      </a:solidFill>
                    </a:lnL>
                    <a:lnR w="25400">
                      <a:solidFill>
                        <a:srgbClr val="535353"/>
                      </a:solidFill>
                    </a:lnR>
                    <a:lnT w="25400">
                      <a:solidFill>
                        <a:srgbClr val="535353"/>
                      </a:solidFill>
                    </a:lnT>
                    <a:lnB w="12700">
                      <a:solidFill>
                        <a:srgbClr val="535353"/>
                      </a:solidFill>
                    </a:lnB>
                    <a:noFill/>
                  </a:tcPr>
                </a:tc>
                <a:extLst>
                  <a:ext uri="{0D108BD9-81ED-4DB2-BD59-A6C34878D82A}">
                    <a16:rowId xmlns:a16="http://schemas.microsoft.com/office/drawing/2014/main" val="10001"/>
                  </a:ext>
                </a:extLst>
              </a:tr>
              <a:tr h="493159">
                <a:tc>
                  <a:txBody>
                    <a:bodyPr/>
                    <a:lstStyle/>
                    <a:p>
                      <a:pPr algn="l"/>
                      <a:endParaRPr/>
                    </a:p>
                  </a:txBody>
                  <a:tcPr marL="0" marR="0" marT="0" marB="0" anchor="ctr" horzOverflow="overflow">
                    <a:lnL w="25400">
                      <a:solidFill>
                        <a:srgbClr val="535353"/>
                      </a:solidFill>
                    </a:lnL>
                    <a:lnR w="12700">
                      <a:solidFill>
                        <a:srgbClr val="535353"/>
                      </a:solidFill>
                    </a:lnR>
                    <a:lnT w="12700">
                      <a:solidFill>
                        <a:srgbClr val="535353"/>
                      </a:solidFill>
                    </a:lnT>
                    <a:lnB w="12700">
                      <a:solidFill>
                        <a:srgbClr val="535353"/>
                      </a:solidFill>
                    </a:lnB>
                    <a:noFill/>
                  </a:tcPr>
                </a:tc>
                <a:tc>
                  <a:txBody>
                    <a:bodyPr/>
                    <a:lstStyle/>
                    <a:p>
                      <a:pPr algn="l"/>
                      <a:endParaRPr/>
                    </a:p>
                  </a:txBody>
                  <a:tcPr marL="0" marR="0" marT="0" marB="0" anchor="ctr" horzOverflow="overflow">
                    <a:lnL w="12700">
                      <a:solidFill>
                        <a:srgbClr val="535353"/>
                      </a:solidFill>
                    </a:lnL>
                    <a:lnR w="12700">
                      <a:solidFill>
                        <a:srgbClr val="535353"/>
                      </a:solidFill>
                    </a:lnR>
                    <a:lnT w="12700">
                      <a:solidFill>
                        <a:srgbClr val="535353"/>
                      </a:solidFill>
                    </a:lnT>
                    <a:lnB w="12700">
                      <a:solidFill>
                        <a:srgbClr val="535353"/>
                      </a:solidFill>
                    </a:lnB>
                    <a:noFill/>
                  </a:tcPr>
                </a:tc>
                <a:tc>
                  <a:txBody>
                    <a:bodyPr/>
                    <a:lstStyle/>
                    <a:p>
                      <a:pPr algn="l"/>
                      <a:endParaRPr/>
                    </a:p>
                  </a:txBody>
                  <a:tcPr marL="0" marR="0" marT="0" marB="0" anchor="ctr" horzOverflow="overflow">
                    <a:lnL w="12700">
                      <a:solidFill>
                        <a:srgbClr val="535353"/>
                      </a:solidFill>
                    </a:lnL>
                    <a:lnR w="12700">
                      <a:solidFill>
                        <a:srgbClr val="535353"/>
                      </a:solidFill>
                    </a:lnR>
                    <a:lnT w="12700">
                      <a:solidFill>
                        <a:srgbClr val="535353"/>
                      </a:solidFill>
                    </a:lnT>
                    <a:lnB w="12700">
                      <a:solidFill>
                        <a:srgbClr val="535353"/>
                      </a:solidFill>
                    </a:lnB>
                    <a:noFill/>
                  </a:tcPr>
                </a:tc>
                <a:tc>
                  <a:txBody>
                    <a:bodyPr/>
                    <a:lstStyle/>
                    <a:p>
                      <a:pPr algn="l"/>
                      <a:endParaRPr/>
                    </a:p>
                  </a:txBody>
                  <a:tcPr marL="0" marR="0" marT="0" marB="0" anchor="ctr" horzOverflow="overflow">
                    <a:lnL w="12700">
                      <a:solidFill>
                        <a:srgbClr val="535353"/>
                      </a:solidFill>
                    </a:lnL>
                    <a:lnR w="12700">
                      <a:solidFill>
                        <a:srgbClr val="535353"/>
                      </a:solidFill>
                    </a:lnR>
                    <a:lnT w="12700">
                      <a:solidFill>
                        <a:srgbClr val="535353"/>
                      </a:solidFill>
                    </a:lnT>
                    <a:lnB w="12700">
                      <a:solidFill>
                        <a:srgbClr val="535353"/>
                      </a:solidFill>
                    </a:lnB>
                    <a:noFill/>
                  </a:tcPr>
                </a:tc>
                <a:tc>
                  <a:txBody>
                    <a:bodyPr/>
                    <a:lstStyle/>
                    <a:p>
                      <a:pPr algn="l"/>
                      <a:endParaRPr/>
                    </a:p>
                  </a:txBody>
                  <a:tcPr marL="0" marR="0" marT="0" marB="0" anchor="ctr" horzOverflow="overflow">
                    <a:lnL w="12700">
                      <a:solidFill>
                        <a:srgbClr val="535353"/>
                      </a:solidFill>
                    </a:lnL>
                    <a:lnR w="25400">
                      <a:solidFill>
                        <a:srgbClr val="535353"/>
                      </a:solidFill>
                    </a:lnR>
                    <a:lnT w="12700">
                      <a:solidFill>
                        <a:srgbClr val="535353"/>
                      </a:solidFill>
                    </a:lnT>
                    <a:lnB w="12700">
                      <a:solidFill>
                        <a:srgbClr val="535353"/>
                      </a:solidFill>
                    </a:lnB>
                    <a:noFill/>
                  </a:tcPr>
                </a:tc>
                <a:extLst>
                  <a:ext uri="{0D108BD9-81ED-4DB2-BD59-A6C34878D82A}">
                    <a16:rowId xmlns:a16="http://schemas.microsoft.com/office/drawing/2014/main" val="10002"/>
                  </a:ext>
                </a:extLst>
              </a:tr>
              <a:tr h="493159">
                <a:tc>
                  <a:txBody>
                    <a:bodyPr/>
                    <a:lstStyle/>
                    <a:p>
                      <a:pPr algn="l"/>
                      <a:endParaRPr/>
                    </a:p>
                  </a:txBody>
                  <a:tcPr marL="0" marR="0" marT="0" marB="0" anchor="ctr" horzOverflow="overflow">
                    <a:lnL w="25400">
                      <a:solidFill>
                        <a:srgbClr val="535353"/>
                      </a:solidFill>
                    </a:lnL>
                    <a:lnR w="12700">
                      <a:solidFill>
                        <a:srgbClr val="535353"/>
                      </a:solidFill>
                    </a:lnR>
                    <a:lnT w="12700">
                      <a:solidFill>
                        <a:srgbClr val="535353"/>
                      </a:solidFill>
                    </a:lnT>
                    <a:lnB w="25400">
                      <a:solidFill>
                        <a:srgbClr val="535353"/>
                      </a:solidFill>
                    </a:lnB>
                    <a:noFill/>
                  </a:tcPr>
                </a:tc>
                <a:tc>
                  <a:txBody>
                    <a:bodyPr/>
                    <a:lstStyle/>
                    <a:p>
                      <a:pPr algn="l"/>
                      <a:endParaRPr/>
                    </a:p>
                  </a:txBody>
                  <a:tcPr marL="0" marR="0" marT="0" marB="0" anchor="ctr" horzOverflow="overflow">
                    <a:lnL w="12700">
                      <a:solidFill>
                        <a:srgbClr val="535353"/>
                      </a:solidFill>
                    </a:lnL>
                    <a:lnR w="12700">
                      <a:solidFill>
                        <a:srgbClr val="535353"/>
                      </a:solidFill>
                    </a:lnR>
                    <a:lnT w="12700">
                      <a:solidFill>
                        <a:srgbClr val="535353"/>
                      </a:solidFill>
                    </a:lnT>
                    <a:lnB w="25400">
                      <a:solidFill>
                        <a:srgbClr val="535353"/>
                      </a:solidFill>
                    </a:lnB>
                    <a:noFill/>
                  </a:tcPr>
                </a:tc>
                <a:tc>
                  <a:txBody>
                    <a:bodyPr/>
                    <a:lstStyle/>
                    <a:p>
                      <a:pPr algn="l"/>
                      <a:endParaRPr/>
                    </a:p>
                  </a:txBody>
                  <a:tcPr marL="0" marR="0" marT="0" marB="0" anchor="ctr" horzOverflow="overflow">
                    <a:lnL w="12700">
                      <a:solidFill>
                        <a:srgbClr val="535353"/>
                      </a:solidFill>
                    </a:lnL>
                    <a:lnR w="12700">
                      <a:solidFill>
                        <a:srgbClr val="535353"/>
                      </a:solidFill>
                    </a:lnR>
                    <a:lnT w="12700">
                      <a:solidFill>
                        <a:srgbClr val="535353"/>
                      </a:solidFill>
                    </a:lnT>
                    <a:lnB w="25400">
                      <a:solidFill>
                        <a:srgbClr val="535353"/>
                      </a:solidFill>
                    </a:lnB>
                    <a:noFill/>
                  </a:tcPr>
                </a:tc>
                <a:tc>
                  <a:txBody>
                    <a:bodyPr/>
                    <a:lstStyle/>
                    <a:p>
                      <a:pPr algn="l"/>
                      <a:endParaRPr/>
                    </a:p>
                  </a:txBody>
                  <a:tcPr marL="0" marR="0" marT="0" marB="0" anchor="ctr" horzOverflow="overflow">
                    <a:lnL w="12700">
                      <a:solidFill>
                        <a:srgbClr val="535353"/>
                      </a:solidFill>
                    </a:lnL>
                    <a:lnR w="12700">
                      <a:solidFill>
                        <a:srgbClr val="535353"/>
                      </a:solidFill>
                    </a:lnR>
                    <a:lnT w="12700">
                      <a:solidFill>
                        <a:srgbClr val="535353"/>
                      </a:solidFill>
                    </a:lnT>
                    <a:lnB w="25400">
                      <a:solidFill>
                        <a:srgbClr val="535353"/>
                      </a:solidFill>
                    </a:lnB>
                    <a:noFill/>
                  </a:tcPr>
                </a:tc>
                <a:tc>
                  <a:txBody>
                    <a:bodyPr/>
                    <a:lstStyle/>
                    <a:p>
                      <a:pPr algn="l"/>
                      <a:endParaRPr/>
                    </a:p>
                  </a:txBody>
                  <a:tcPr marL="0" marR="0" marT="0" marB="0" anchor="ctr" horzOverflow="overflow">
                    <a:lnL w="12700">
                      <a:solidFill>
                        <a:srgbClr val="535353"/>
                      </a:solidFill>
                    </a:lnL>
                    <a:lnR w="25400">
                      <a:solidFill>
                        <a:srgbClr val="535353"/>
                      </a:solidFill>
                    </a:lnR>
                    <a:lnT w="12700">
                      <a:solidFill>
                        <a:srgbClr val="535353"/>
                      </a:solidFill>
                    </a:lnT>
                    <a:lnB w="25400">
                      <a:solidFill>
                        <a:srgbClr val="535353"/>
                      </a:solidFill>
                    </a:lnB>
                    <a:noFill/>
                  </a:tcPr>
                </a:tc>
                <a:extLst>
                  <a:ext uri="{0D108BD9-81ED-4DB2-BD59-A6C34878D82A}">
                    <a16:rowId xmlns:a16="http://schemas.microsoft.com/office/drawing/2014/main" val="10003"/>
                  </a:ext>
                </a:extLst>
              </a:tr>
            </a:tbl>
          </a:graphicData>
        </a:graphic>
      </p:graphicFrame>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Slide Number"/>
          <p:cNvSpPr txBox="1">
            <a:spLocks noGrp="1"/>
          </p:cNvSpPr>
          <p:nvPr>
            <p:ph type="sldNum" sz="quarter" idx="4294967295"/>
          </p:nvPr>
        </p:nvSpPr>
        <p:spPr>
          <a:xfrm>
            <a:off x="4545803" y="6475412"/>
            <a:ext cx="127001" cy="184027"/>
          </a:xfrm>
          <a:prstGeom prst="rect">
            <a:avLst/>
          </a:prstGeom>
          <a:extLst>
            <a:ext uri="{C572A759-6A51-4108-AA02-DFA0A04FC94B}">
              <ma14:wrappingTextBoxFlag xmlns="" xmlns:ma14="http://schemas.microsoft.com/office/mac/drawingml/2011/main" xmlns:mv="urn:schemas-microsoft-com:mac:vml" xmlns:mc="http://schemas.openxmlformats.org/markup-compatibility/2006" val="1"/>
            </a:ext>
          </a:extLst>
        </p:spPr>
        <p:txBody>
          <a:bodyPr/>
          <a:lstStyle/>
          <a:p>
            <a:fld id="{86CB4B4D-7CA3-9044-876B-883B54F8677D}" type="slidenum">
              <a:rPr/>
              <a:pPr/>
              <a:t>2</a:t>
            </a:fld>
            <a:endParaRPr/>
          </a:p>
        </p:txBody>
      </p:sp>
      <p:sp>
        <p:nvSpPr>
          <p:cNvPr id="96" name="Abstract"/>
          <p:cNvSpPr txBox="1">
            <a:spLocks noGrp="1"/>
          </p:cNvSpPr>
          <p:nvPr>
            <p:ph type="title"/>
          </p:nvPr>
        </p:nvSpPr>
        <p:spPr>
          <a:xfrm>
            <a:off x="685800" y="685800"/>
            <a:ext cx="7772400" cy="1066800"/>
          </a:xfrm>
          <a:prstGeom prst="rect">
            <a:avLst/>
          </a:prstGeom>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r>
              <a:t>Abstract</a:t>
            </a:r>
          </a:p>
        </p:txBody>
      </p:sp>
      <p:sp>
        <p:nvSpPr>
          <p:cNvPr id="97" name="This contribution, intended for presentation to the IEEE 802.11 Wireless Next Generation (WNG) Standing Committee, argues for the development of standards specifying a Multiple AP Coordinated Synchronous  Extended Service Set (MACSESS) supporting a synchronous set of access points and associated stations with integrated MIMO. Arguments for such development are made in terms of interoperability, efficiency improvements, recent academic results, and recent enhancements to IEEE Std 802.11."/>
          <p:cNvSpPr txBox="1">
            <a:spLocks noGrp="1"/>
          </p:cNvSpPr>
          <p:nvPr>
            <p:ph type="body" idx="1"/>
          </p:nvPr>
        </p:nvSpPr>
        <p:spPr>
          <a:xfrm>
            <a:off x="685800" y="1981200"/>
            <a:ext cx="7772400" cy="4114800"/>
          </a:xfrm>
          <a:prstGeom prst="rect">
            <a:avLst/>
          </a:prstGeom>
        </p:spPr>
        <p:txBody>
          <a:bodyPr/>
          <a:lstStyle>
            <a:lvl1pPr marL="342900" indent="-342900">
              <a:buSzTx/>
              <a:buNone/>
              <a:tabLst>
                <a:tab pos="901700" algn="l"/>
                <a:tab pos="1816100" algn="l"/>
                <a:tab pos="2730500" algn="l"/>
                <a:tab pos="3644900" algn="l"/>
                <a:tab pos="4559300" algn="l"/>
                <a:tab pos="5473700" algn="l"/>
                <a:tab pos="6388100" algn="l"/>
                <a:tab pos="7302500" algn="l"/>
                <a:tab pos="8216900" algn="l"/>
                <a:tab pos="9131300" algn="l"/>
                <a:tab pos="10045700" algn="l"/>
              </a:tabLst>
            </a:lvl1pPr>
          </a:lstStyle>
          <a:p>
            <a:r>
              <a:rPr lang="en-US" dirty="0"/>
              <a:t>This contribution provides figures intended to illustrate the proposal in “Local MAC Address Policy ANQP” (IEEE 802.11-19/0286r7).</a:t>
            </a:r>
            <a:endParaRPr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2BC669B6-97BD-4249-B10A-53801588B554}"/>
              </a:ext>
            </a:extLst>
          </p:cNvPr>
          <p:cNvPicPr>
            <a:picLocks noChangeAspect="1"/>
          </p:cNvPicPr>
          <p:nvPr/>
        </p:nvPicPr>
        <p:blipFill>
          <a:blip r:embed="rId2"/>
          <a:stretch>
            <a:fillRect/>
          </a:stretch>
        </p:blipFill>
        <p:spPr>
          <a:xfrm>
            <a:off x="1159097" y="668178"/>
            <a:ext cx="6158785" cy="5786551"/>
          </a:xfrm>
          <a:prstGeom prst="rect">
            <a:avLst/>
          </a:prstGeom>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4B9A1AC-CEDC-0A4B-A43A-BBB7205185C2}"/>
              </a:ext>
            </a:extLst>
          </p:cNvPr>
          <p:cNvPicPr>
            <a:picLocks noChangeAspect="1"/>
          </p:cNvPicPr>
          <p:nvPr/>
        </p:nvPicPr>
        <p:blipFill>
          <a:blip r:embed="rId2"/>
          <a:stretch>
            <a:fillRect/>
          </a:stretch>
        </p:blipFill>
        <p:spPr>
          <a:xfrm>
            <a:off x="850005" y="681747"/>
            <a:ext cx="6787167" cy="5814377"/>
          </a:xfrm>
          <a:prstGeom prst="rect">
            <a:avLst/>
          </a:prstGeom>
        </p:spPr>
      </p:pic>
    </p:spTree>
    <p:extLst>
      <p:ext uri="{BB962C8B-B14F-4D97-AF65-F5344CB8AC3E}">
        <p14:creationId xmlns:p14="http://schemas.microsoft.com/office/powerpoint/2010/main" val="3149200304"/>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1240956-C3F7-D449-8193-E0C3EAF4D0FF}"/>
              </a:ext>
            </a:extLst>
          </p:cNvPr>
          <p:cNvPicPr>
            <a:picLocks noChangeAspect="1"/>
          </p:cNvPicPr>
          <p:nvPr/>
        </p:nvPicPr>
        <p:blipFill>
          <a:blip r:embed="rId2"/>
          <a:stretch>
            <a:fillRect/>
          </a:stretch>
        </p:blipFill>
        <p:spPr>
          <a:xfrm>
            <a:off x="486892" y="719266"/>
            <a:ext cx="7549525" cy="5694873"/>
          </a:xfrm>
          <a:prstGeom prst="rect">
            <a:avLst/>
          </a:prstGeom>
        </p:spPr>
      </p:pic>
    </p:spTree>
    <p:extLst>
      <p:ext uri="{BB962C8B-B14F-4D97-AF65-F5344CB8AC3E}">
        <p14:creationId xmlns:p14="http://schemas.microsoft.com/office/powerpoint/2010/main" val="31212662"/>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471CF70-94CA-104F-BC91-3BF5465C5BE1}"/>
              </a:ext>
            </a:extLst>
          </p:cNvPr>
          <p:cNvPicPr>
            <a:picLocks noChangeAspect="1"/>
          </p:cNvPicPr>
          <p:nvPr/>
        </p:nvPicPr>
        <p:blipFill>
          <a:blip r:embed="rId2"/>
          <a:stretch>
            <a:fillRect/>
          </a:stretch>
        </p:blipFill>
        <p:spPr>
          <a:xfrm>
            <a:off x="967980" y="618184"/>
            <a:ext cx="6847351" cy="5843073"/>
          </a:xfrm>
          <a:prstGeom prst="rect">
            <a:avLst/>
          </a:prstGeom>
        </p:spPr>
      </p:pic>
    </p:spTree>
    <p:extLst>
      <p:ext uri="{BB962C8B-B14F-4D97-AF65-F5344CB8AC3E}">
        <p14:creationId xmlns:p14="http://schemas.microsoft.com/office/powerpoint/2010/main" val="2258088901"/>
      </p:ext>
    </p:extLst>
  </p:cSld>
  <p:clrMapOvr>
    <a:masterClrMapping/>
  </p:clrMapOvr>
  <p:transition spd="med"/>
</p:sld>
</file>

<file path=ppt/theme/theme1.xml><?xml version="1.0" encoding="utf-8"?>
<a:theme xmlns:a="http://schemas.openxmlformats.org/drawingml/2006/main" name="802-11-Submission">
  <a:themeElements>
    <a:clrScheme name="802-11-Submission">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802-11-Submission">
      <a:majorFont>
        <a:latin typeface="Times New Roman"/>
        <a:ea typeface="Times New Roman"/>
        <a:cs typeface="Times New Roman"/>
      </a:majorFont>
      <a:minorFont>
        <a:latin typeface="Helvetica"/>
        <a:ea typeface="Helvetica"/>
        <a:cs typeface="Helvetica"/>
      </a:minorFont>
    </a:fontScheme>
    <a:fmtScheme name="802-11-Submiss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802-11-Submission">
  <a:themeElements>
    <a:clrScheme name="802-11-Submission">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802-11-Submission">
      <a:majorFont>
        <a:latin typeface="Times New Roman"/>
        <a:ea typeface="Times New Roman"/>
        <a:cs typeface="Times New Roman"/>
      </a:majorFont>
      <a:minorFont>
        <a:latin typeface="Helvetica"/>
        <a:ea typeface="Helvetica"/>
        <a:cs typeface="Helvetica"/>
      </a:minorFont>
    </a:fontScheme>
    <a:fmtScheme name="802-11-Submiss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712</TotalTime>
  <Words>57</Words>
  <Application>Microsoft Macintosh PowerPoint</Application>
  <PresentationFormat>On-screen Show (4:3)</PresentationFormat>
  <Paragraphs>17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Calibri</vt:lpstr>
      <vt:lpstr>Helvetica</vt:lpstr>
      <vt:lpstr>Times New Roman</vt:lpstr>
      <vt:lpstr>802-11-Submission</vt:lpstr>
      <vt:lpstr> Illustrations of Local MAC Address Policy ANQP Proposal</vt:lpstr>
      <vt:lpstr>Abstract</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Illustrations of Local MAC Address Policy ANQP Proposal</dc:title>
  <dc:subject/>
  <dc:creator>Roger Marks</dc:creator>
  <cp:keywords/>
  <dc:description/>
  <cp:lastModifiedBy>OfficeUser4564</cp:lastModifiedBy>
  <cp:revision>24</cp:revision>
  <dcterms:created xsi:type="dcterms:W3CDTF">2017-09-13T09:19:50Z</dcterms:created>
  <dcterms:modified xsi:type="dcterms:W3CDTF">2019-07-16T10:56:09Z</dcterms:modified>
  <cp:category/>
</cp:coreProperties>
</file>