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8" r:id="rId3"/>
    <p:sldId id="259" r:id="rId4"/>
    <p:sldId id="260" r:id="rId5"/>
    <p:sldId id="261" r:id="rId6"/>
    <p:sldId id="263" r:id="rId7"/>
    <p:sldId id="264" r:id="rId8"/>
    <p:sldId id="265" r:id="rId9"/>
    <p:sldId id="266" r:id="rId10"/>
    <p:sldId id="270" r:id="rId11"/>
    <p:sldId id="269" r:id="rId12"/>
    <p:sldId id="304" r:id="rId13"/>
    <p:sldId id="288" r:id="rId14"/>
    <p:sldId id="293" r:id="rId15"/>
    <p:sldId id="302"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p:cViewPr>
        <p:scale>
          <a:sx n="67" d="100"/>
          <a:sy n="67" d="100"/>
        </p:scale>
        <p:origin x="1208"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802.11-19/1279r0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MAC </a:t>
            </a:r>
            <a:r>
              <a:rPr lang="en-US" altLang="en-US" dirty="0" err="1"/>
              <a:t>Adhoc</a:t>
            </a:r>
            <a:r>
              <a:rPr lang="en-US" altLang="en-US" dirty="0"/>
              <a:t> July 2019 Meeting Agenda</a:t>
            </a:r>
            <a:endParaRPr lang="en-GB" dirty="0"/>
          </a:p>
        </p:txBody>
      </p:sp>
      <p:sp>
        <p:nvSpPr>
          <p:cNvPr id="3074" name="Rectangle 2"/>
          <p:cNvSpPr>
            <a:spLocks noGrp="1" noChangeArrowheads="1"/>
          </p:cNvSpPr>
          <p:nvPr>
            <p:ph type="body" idx="1"/>
          </p:nvPr>
        </p:nvSpPr>
        <p:spPr>
          <a:xfrm>
            <a:off x="685800" y="17367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2019-07-15</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97"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97681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11150-244C-1040-9475-2070A7F267FA}"/>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C1F6C91D-A1BC-BE4A-ACE8-A847E5A5574F}"/>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8E2CDA04-7CC7-6A4F-B758-1BDB6457A54D}"/>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3D3659A4-B9A8-6743-83ED-97AA8CE2C559}"/>
              </a:ext>
            </a:extLst>
          </p:cNvPr>
          <p:cNvSpPr>
            <a:spLocks noGrp="1"/>
          </p:cNvSpPr>
          <p:nvPr>
            <p:ph type="sldNum" idx="12"/>
          </p:nvPr>
        </p:nvSpPr>
        <p:spPr/>
        <p:txBody>
          <a:bodyPr/>
          <a:lstStyle/>
          <a:p>
            <a:r>
              <a:rPr lang="en-GB"/>
              <a:t>Slide </a:t>
            </a:r>
            <a:fld id="{06B781AF-4CCF-49B0-A572-DE54FBE5D942}" type="slidenum">
              <a:rPr lang="en-GB" smtClean="0"/>
              <a:pPr/>
              <a:t>12</a:t>
            </a:fld>
            <a:endParaRPr lang="en-GB"/>
          </a:p>
        </p:txBody>
      </p:sp>
    </p:spTree>
    <p:extLst>
      <p:ext uri="{BB962C8B-B14F-4D97-AF65-F5344CB8AC3E}">
        <p14:creationId xmlns:p14="http://schemas.microsoft.com/office/powerpoint/2010/main" val="379204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15,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783190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July 16,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89878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July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60607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1872</TotalTime>
  <Words>815</Words>
  <Application>Microsoft Office PowerPoint</Application>
  <PresentationFormat>On-screen Show (4:3)</PresentationFormat>
  <Paragraphs>137</Paragraphs>
  <Slides>15</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Monotype Sorts</vt:lpstr>
      <vt:lpstr>Times New Roman</vt:lpstr>
      <vt:lpstr>Office Theme</vt:lpstr>
      <vt:lpstr>Document</vt:lpstr>
      <vt:lpstr>TGax MAC Adhoc July 2019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TGax Schedule</vt:lpstr>
      <vt:lpstr>Submissions</vt:lpstr>
      <vt:lpstr>Agenda for Monday July 15, 19:30 – 21:30 </vt:lpstr>
      <vt:lpstr>Agenda for Tuesday July 16, 10:30 – 12:30 </vt:lpstr>
      <vt:lpstr>Agenda for Tuesday July 16, 13:30 – 15:30 </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139</cp:revision>
  <cp:lastPrinted>1601-01-01T00:00:00Z</cp:lastPrinted>
  <dcterms:created xsi:type="dcterms:W3CDTF">2017-01-26T15:28:16Z</dcterms:created>
  <dcterms:modified xsi:type="dcterms:W3CDTF">2019-07-15T09:05:56Z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1556536541</vt:lpwstr>
  </property>
</Properties>
</file>