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994" r:id="rId3"/>
    <p:sldId id="1010" r:id="rId4"/>
    <p:sldId id="1011" r:id="rId5"/>
    <p:sldId id="1018" r:id="rId6"/>
    <p:sldId id="1012" r:id="rId7"/>
    <p:sldId id="1014" r:id="rId8"/>
    <p:sldId id="1020" r:id="rId9"/>
    <p:sldId id="1013" r:id="rId10"/>
    <p:sldId id="1017" r:id="rId11"/>
    <p:sldId id="1015" r:id="rId12"/>
    <p:sldId id="1016" r:id="rId13"/>
    <p:sldId id="1001" r:id="rId14"/>
    <p:sldId id="981" r:id="rId15"/>
    <p:sldId id="1007" r:id="rId16"/>
    <p:sldId id="1021" r:id="rId17"/>
    <p:sldId id="1024" r:id="rId18"/>
    <p:sldId id="1022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 autoAdjust="0"/>
    <p:restoredTop sz="96301" autoAdjust="0"/>
  </p:normalViewPr>
  <p:slideViewPr>
    <p:cSldViewPr>
      <p:cViewPr varScale="1">
        <p:scale>
          <a:sx n="112" d="100"/>
          <a:sy n="112" d="100"/>
        </p:scale>
        <p:origin x="182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4911" y="6475413"/>
            <a:ext cx="22490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</a:t>
            </a:r>
            <a:r>
              <a:rPr kumimoji="1" lang="en-US" altLang="ko-KR" sz="1800" b="1" dirty="0" smtClean="0">
                <a:effectLst/>
                <a:cs typeface="+mn-cs"/>
              </a:rPr>
              <a:t>1201</a:t>
            </a:r>
            <a:r>
              <a:rPr kumimoji="0" lang="en-US" altLang="ko-KR" sz="1800" b="1" dirty="0" smtClean="0">
                <a:cs typeface="Arial" charset="0"/>
              </a:rPr>
              <a:t>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Suhwook</a:t>
            </a:r>
            <a:r>
              <a:rPr lang="en-US" altLang="ko-KR" dirty="0"/>
              <a:t> Kim et. al,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LC MAC </a:t>
            </a:r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submission – follow 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2019-07-15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89746"/>
              </p:ext>
            </p:extLst>
          </p:nvPr>
        </p:nvGraphicFramePr>
        <p:xfrm>
          <a:off x="762000" y="2895599"/>
          <a:ext cx="7620000" cy="158496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RTS/CTS signaling: Option 2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AP </a:t>
            </a:r>
            <a:r>
              <a:rPr lang="en-US" altLang="ko-KR" dirty="0" smtClean="0"/>
              <a:t>can transmit signal for RTS/CTS off in MAC header of DL data</a:t>
            </a:r>
          </a:p>
          <a:p>
            <a:pPr lvl="1"/>
            <a:r>
              <a:rPr lang="en-US" altLang="ko-KR" dirty="0" smtClean="0"/>
              <a:t>The STA that received the signal can transmit a data frame without RTS/CTS</a:t>
            </a:r>
          </a:p>
          <a:p>
            <a:r>
              <a:rPr lang="en-US" altLang="ko-KR" dirty="0" smtClean="0"/>
              <a:t>Signal for RTS/CTS on is similar way</a:t>
            </a:r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3357" y="4453133"/>
            <a:ext cx="6037285" cy="1832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073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Support two PHYs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4343401"/>
          </a:xfrm>
        </p:spPr>
        <p:txBody>
          <a:bodyPr/>
          <a:lstStyle/>
          <a:p>
            <a:r>
              <a:rPr lang="en-US" altLang="ko-KR" dirty="0" smtClean="0"/>
              <a:t>We have </a:t>
            </a:r>
            <a:r>
              <a:rPr lang="en-US" altLang="ko-KR" dirty="0" smtClean="0"/>
              <a:t>discussed two </a:t>
            </a:r>
            <a:r>
              <a:rPr lang="en-US" altLang="ko-KR" dirty="0" smtClean="0"/>
              <a:t>PHYs so we may have to define MAC procedure which incorporates with the two PHYs</a:t>
            </a:r>
          </a:p>
          <a:p>
            <a:pPr lvl="1"/>
            <a:r>
              <a:rPr lang="en-US" altLang="ko-KR" dirty="0" smtClean="0"/>
              <a:t>Option 1: No incorporation</a:t>
            </a:r>
          </a:p>
          <a:p>
            <a:pPr lvl="2"/>
            <a:r>
              <a:rPr lang="en-US" altLang="ko-KR" dirty="0" smtClean="0"/>
              <a:t>Each PHY operates independently </a:t>
            </a:r>
          </a:p>
          <a:p>
            <a:pPr lvl="1"/>
            <a:r>
              <a:rPr lang="en-US" altLang="ko-KR" dirty="0" smtClean="0"/>
              <a:t>Option 2: Low-level incorporation</a:t>
            </a:r>
          </a:p>
          <a:p>
            <a:pPr lvl="2"/>
            <a:r>
              <a:rPr lang="en-US" altLang="ko-KR" dirty="0" smtClean="0"/>
              <a:t>Scanning and association is performed though one specific PHY</a:t>
            </a:r>
          </a:p>
          <a:p>
            <a:pPr lvl="2"/>
            <a:r>
              <a:rPr lang="en-US" altLang="ko-KR" dirty="0" smtClean="0"/>
              <a:t>Management frame (for example, beacon frame) </a:t>
            </a:r>
            <a:r>
              <a:rPr lang="en-US" altLang="ko-KR" dirty="0"/>
              <a:t>shall </a:t>
            </a:r>
            <a:r>
              <a:rPr lang="en-US" altLang="ko-KR" dirty="0" smtClean="0"/>
              <a:t>be only carried in one specific PHY</a:t>
            </a:r>
            <a:endParaRPr lang="en-US" altLang="ko-KR" dirty="0"/>
          </a:p>
          <a:p>
            <a:pPr lvl="1"/>
            <a:r>
              <a:rPr lang="en-US" altLang="ko-KR" dirty="0" smtClean="0"/>
              <a:t>Option 3: High-level incorporation </a:t>
            </a:r>
          </a:p>
          <a:p>
            <a:pPr lvl="2"/>
            <a:r>
              <a:rPr lang="en-US" altLang="ko-KR" dirty="0" smtClean="0"/>
              <a:t>Time-division access </a:t>
            </a:r>
          </a:p>
          <a:p>
            <a:pPr lvl="2"/>
            <a:r>
              <a:rPr lang="en-US" altLang="ko-KR" dirty="0"/>
              <a:t>The </a:t>
            </a:r>
            <a:r>
              <a:rPr lang="en-US" altLang="ko-KR" dirty="0" smtClean="0"/>
              <a:t>beacon period is </a:t>
            </a:r>
            <a:r>
              <a:rPr lang="en-US" altLang="ko-KR" dirty="0"/>
              <a:t>divided </a:t>
            </a:r>
            <a:r>
              <a:rPr lang="en-US" altLang="ko-KR" dirty="0" smtClean="0"/>
              <a:t>into two </a:t>
            </a:r>
            <a:r>
              <a:rPr lang="en-US" altLang="ko-KR" dirty="0"/>
              <a:t>sections available for </a:t>
            </a:r>
            <a:r>
              <a:rPr lang="en-US" altLang="ko-KR" dirty="0" smtClean="0"/>
              <a:t>each PHYs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962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Multi-color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Followings are defined in other spec for efficient operation in wide-band and multiple channels </a:t>
            </a:r>
          </a:p>
          <a:p>
            <a:pPr lvl="1"/>
            <a:r>
              <a:rPr lang="en-US" altLang="ko-KR" dirty="0" smtClean="0"/>
              <a:t>BSS channel selection in </a:t>
            </a:r>
            <a:r>
              <a:rPr lang="en-US" altLang="ko-KR" dirty="0" err="1" smtClean="0"/>
              <a:t>TGac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Social channels in WFA</a:t>
            </a:r>
          </a:p>
          <a:p>
            <a:r>
              <a:rPr lang="en-US" altLang="ko-KR" dirty="0" smtClean="0"/>
              <a:t>If we define some channels with particular purposes, it would be helpful for LC to operate in wide-band</a:t>
            </a:r>
          </a:p>
          <a:p>
            <a:pPr lvl="1"/>
            <a:r>
              <a:rPr lang="en-US" altLang="ko-KR" dirty="0" smtClean="0"/>
              <a:t>Discovery </a:t>
            </a:r>
            <a:r>
              <a:rPr lang="en-US" altLang="ko-KR" dirty="0" smtClean="0"/>
              <a:t>channel</a:t>
            </a:r>
          </a:p>
          <a:p>
            <a:pPr lvl="1"/>
            <a:r>
              <a:rPr lang="en-US" altLang="ko-KR" dirty="0" smtClean="0"/>
              <a:t>Channel for specific PHY </a:t>
            </a:r>
          </a:p>
          <a:p>
            <a:pPr lvl="1"/>
            <a:r>
              <a:rPr lang="en-US" altLang="ko-KR" dirty="0" smtClean="0"/>
              <a:t>High data rate only channel 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738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3400"/>
          </a:xfrm>
        </p:spPr>
        <p:txBody>
          <a:bodyPr/>
          <a:lstStyle/>
          <a:p>
            <a:r>
              <a:rPr lang="en-US" altLang="ko-KR" dirty="0" smtClean="0"/>
              <a:t>We addressed and reviewed several MAC features for designing LC MAC</a:t>
            </a:r>
          </a:p>
          <a:p>
            <a:pPr lvl="1"/>
            <a:r>
              <a:rPr lang="en-US" altLang="ko-KR" dirty="0" smtClean="0"/>
              <a:t>RTS/CTS signal</a:t>
            </a:r>
          </a:p>
          <a:p>
            <a:pPr lvl="1"/>
            <a:r>
              <a:rPr lang="en-US" altLang="ko-KR" dirty="0"/>
              <a:t>Support two </a:t>
            </a:r>
            <a:r>
              <a:rPr lang="en-US" altLang="ko-KR" dirty="0" smtClean="0"/>
              <a:t>PHYs</a:t>
            </a:r>
          </a:p>
          <a:p>
            <a:pPr lvl="1"/>
            <a:r>
              <a:rPr lang="en-US" altLang="ko-KR" dirty="0"/>
              <a:t>Multi-color </a:t>
            </a:r>
            <a:r>
              <a:rPr lang="en-US" altLang="ko-KR" dirty="0" smtClean="0"/>
              <a:t>operation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18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11-19-0757-02-00bb-lc-mac-submission.pptx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94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</a:t>
            </a:r>
            <a:r>
              <a:rPr lang="en-US" altLang="ko-KR" dirty="0"/>
              <a:t>agree </a:t>
            </a:r>
            <a:r>
              <a:rPr lang="en-US" altLang="ko-KR" dirty="0" smtClean="0"/>
              <a:t>to define </a:t>
            </a:r>
            <a:r>
              <a:rPr lang="en-US" altLang="ko-KR" dirty="0"/>
              <a:t>a MAC signal for the AP to decide whether to use RTS/CTS on the STA</a:t>
            </a:r>
          </a:p>
          <a:p>
            <a:endParaRPr lang="en-US" altLang="ko-KR" dirty="0"/>
          </a:p>
          <a:p>
            <a:r>
              <a:rPr lang="en-US" altLang="ko-KR" dirty="0" smtClean="0"/>
              <a:t>Y N 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0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8" name="부제목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949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Supporting two PHYs: Option </a:t>
            </a:r>
            <a:r>
              <a:rPr lang="en-US" altLang="ko-KR" dirty="0" smtClean="0"/>
              <a:t>1, 2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Option 1: No incorporation</a:t>
            </a:r>
          </a:p>
          <a:p>
            <a:pPr lvl="1"/>
            <a:r>
              <a:rPr lang="en-US" altLang="ko-KR" dirty="0"/>
              <a:t>Each PHY operates independently </a:t>
            </a:r>
            <a:endParaRPr lang="en-US" altLang="ko-KR" dirty="0" smtClean="0"/>
          </a:p>
          <a:p>
            <a:pPr lvl="1"/>
            <a:r>
              <a:rPr lang="en-US" altLang="ko-KR" dirty="0"/>
              <a:t>How the two PHY-enabled </a:t>
            </a:r>
            <a:r>
              <a:rPr lang="en-US" altLang="ko-KR" dirty="0" smtClean="0"/>
              <a:t>AP operate </a:t>
            </a:r>
            <a:r>
              <a:rPr lang="en-US" altLang="ko-KR" dirty="0"/>
              <a:t>is an implementation </a:t>
            </a:r>
            <a:r>
              <a:rPr lang="en-US" altLang="ko-KR" dirty="0" smtClean="0"/>
              <a:t>issue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Option </a:t>
            </a:r>
            <a:r>
              <a:rPr lang="en-US" altLang="ko-KR" dirty="0"/>
              <a:t>2: Low-level incorporation</a:t>
            </a:r>
          </a:p>
          <a:p>
            <a:pPr lvl="1"/>
            <a:r>
              <a:rPr lang="en-US" altLang="ko-KR" dirty="0"/>
              <a:t>Scanning and association is performed though one specific </a:t>
            </a:r>
            <a:r>
              <a:rPr lang="en-US" altLang="ko-KR" dirty="0" smtClean="0"/>
              <a:t>PHY</a:t>
            </a:r>
          </a:p>
          <a:p>
            <a:pPr lvl="2"/>
            <a:r>
              <a:rPr lang="en-US" altLang="ko-KR" dirty="0" smtClean="0"/>
              <a:t>After association, a STA can transit to other PHY and transmit data frame</a:t>
            </a:r>
            <a:endParaRPr lang="en-US" altLang="ko-KR" dirty="0"/>
          </a:p>
          <a:p>
            <a:pPr lvl="1"/>
            <a:r>
              <a:rPr lang="en-US" altLang="ko-KR" dirty="0"/>
              <a:t>Management frame </a:t>
            </a:r>
            <a:r>
              <a:rPr lang="en-US" altLang="ko-KR" dirty="0" smtClean="0"/>
              <a:t>(i.e., </a:t>
            </a:r>
            <a:r>
              <a:rPr lang="en-US" altLang="ko-KR" dirty="0"/>
              <a:t>beacon frame) shall be only carried in one specific PHY</a:t>
            </a:r>
          </a:p>
          <a:p>
            <a:pPr lvl="1"/>
            <a:r>
              <a:rPr lang="en-US" altLang="ko-KR" dirty="0" smtClean="0"/>
              <a:t>All AP/STA shall be implemented with the specific PHY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761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Supporting two PHYs: Option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Option 3: High-level incorporation </a:t>
            </a:r>
          </a:p>
          <a:p>
            <a:pPr lvl="1"/>
            <a:r>
              <a:rPr lang="en-US" altLang="ko-KR" dirty="0" smtClean="0"/>
              <a:t>AP assigned specific durations for each PHY</a:t>
            </a:r>
          </a:p>
          <a:p>
            <a:pPr lvl="1"/>
            <a:r>
              <a:rPr lang="en-US" altLang="ko-KR" dirty="0" smtClean="0"/>
              <a:t>Duration assign information is delivered in each beacon frame</a:t>
            </a:r>
          </a:p>
          <a:p>
            <a:pPr lvl="1"/>
            <a:r>
              <a:rPr lang="en-US" altLang="ko-KR" dirty="0" smtClean="0"/>
              <a:t>A STA shall transmit a frame</a:t>
            </a:r>
            <a:r>
              <a:rPr lang="en-US" altLang="ko-KR" dirty="0"/>
              <a:t> in a </a:t>
            </a:r>
            <a:r>
              <a:rPr lang="en-US" altLang="ko-KR" dirty="0" smtClean="0"/>
              <a:t>duration </a:t>
            </a:r>
            <a:r>
              <a:rPr lang="en-US" altLang="ko-KR" dirty="0"/>
              <a:t>that matches its </a:t>
            </a:r>
            <a:r>
              <a:rPr lang="en-US" altLang="ko-KR" dirty="0" smtClean="0"/>
              <a:t>PHY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733800"/>
            <a:ext cx="6965420" cy="213973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344988" y="6147207"/>
            <a:ext cx="464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LCO-PHY: LC Optimized PHY,     11B-PHY: IEEE 802.11 Based PHY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807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This submission is follow-up </a:t>
            </a:r>
            <a:r>
              <a:rPr lang="en-US" altLang="ko-KR" dirty="0"/>
              <a:t>of </a:t>
            </a:r>
            <a:r>
              <a:rPr lang="en-US" altLang="ko-KR" dirty="0" smtClean="0"/>
              <a:t>757r2 </a:t>
            </a:r>
            <a:r>
              <a:rPr lang="en-US" altLang="ko-KR" dirty="0"/>
              <a:t>[</a:t>
            </a:r>
            <a:r>
              <a:rPr lang="en-US" altLang="ko-KR" dirty="0" smtClean="0"/>
              <a:t>1]</a:t>
            </a:r>
          </a:p>
          <a:p>
            <a:r>
              <a:rPr lang="en-US" altLang="ko-KR" dirty="0" smtClean="0"/>
              <a:t>We propose several MAC features for supporting PHYs and satisfying PAR</a:t>
            </a:r>
          </a:p>
          <a:p>
            <a:r>
              <a:rPr lang="en-US" altLang="ko-KR" dirty="0" smtClean="0"/>
              <a:t>We also evaluate it with MAC simulator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51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RTS/CTS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STAs </a:t>
            </a:r>
            <a:r>
              <a:rPr lang="en-US" altLang="ko-KR" dirty="0"/>
              <a:t>cannot </a:t>
            </a:r>
            <a:r>
              <a:rPr lang="en-US" altLang="ko-KR" dirty="0" smtClean="0"/>
              <a:t>hear </a:t>
            </a:r>
            <a:r>
              <a:rPr lang="en-US" altLang="ko-KR" dirty="0" smtClean="0"/>
              <a:t>each </a:t>
            </a:r>
            <a:r>
              <a:rPr lang="en-US" altLang="ko-KR" dirty="0" smtClean="0"/>
              <a:t>other in normal LC BSS, </a:t>
            </a:r>
            <a:r>
              <a:rPr lang="en-US" altLang="ko-KR" dirty="0"/>
              <a:t>which can lead to collision at UL transmission</a:t>
            </a:r>
          </a:p>
          <a:p>
            <a:pPr lvl="1"/>
            <a:r>
              <a:rPr lang="en-US" altLang="ko-KR" dirty="0" smtClean="0"/>
              <a:t>We may use RTS/CTS to resolve UL collision</a:t>
            </a:r>
          </a:p>
          <a:p>
            <a:r>
              <a:rPr lang="en-US" altLang="ko-KR" dirty="0" smtClean="0"/>
              <a:t>However, RTS/CTS has some disadvantages such as overhead and latency</a:t>
            </a:r>
          </a:p>
          <a:p>
            <a:pPr lvl="1"/>
            <a:r>
              <a:rPr lang="en-US" altLang="ko-KR" dirty="0" smtClean="0"/>
              <a:t>Transmission for RTS and CTS frame consumes </a:t>
            </a:r>
            <a:r>
              <a:rPr lang="en-US" altLang="ko-KR" dirty="0" smtClean="0"/>
              <a:t>over 100 </a:t>
            </a:r>
            <a:r>
              <a:rPr lang="en-US" altLang="ko-KR" dirty="0" err="1" smtClean="0"/>
              <a:t>usec</a:t>
            </a:r>
            <a:endParaRPr lang="en-US" altLang="ko-KR" dirty="0"/>
          </a:p>
          <a:p>
            <a:r>
              <a:rPr lang="en-US" altLang="ko-KR" dirty="0" smtClean="0"/>
              <a:t>We evaluate RTS/CTS performance in LC environment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060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 for RTS/CTS in LC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r>
              <a:rPr lang="en-US" altLang="ko-KR" sz="1800" dirty="0" smtClean="0"/>
              <a:t>Simulation Setting</a:t>
            </a:r>
          </a:p>
          <a:p>
            <a:pPr lvl="1"/>
            <a:r>
              <a:rPr lang="en-US" altLang="ko-KR" sz="1600" dirty="0" smtClean="0"/>
              <a:t>STAs are hidden each other</a:t>
            </a:r>
          </a:p>
          <a:p>
            <a:pPr lvl="1"/>
            <a:r>
              <a:rPr lang="en-US" altLang="ko-KR" sz="1600" dirty="0" smtClean="0"/>
              <a:t>Single BSS (No OBSS interference)</a:t>
            </a:r>
            <a:endParaRPr lang="en-US" altLang="ko-KR" sz="1600" dirty="0"/>
          </a:p>
          <a:p>
            <a:r>
              <a:rPr lang="en-US" altLang="ko-KR" sz="1800" dirty="0" smtClean="0"/>
              <a:t>Simulation parameter</a:t>
            </a:r>
          </a:p>
          <a:p>
            <a:pPr lvl="1"/>
            <a:r>
              <a:rPr lang="en-US" altLang="ko-KR" sz="1600" dirty="0" smtClean="0"/>
              <a:t>BW: 20 MHz </a:t>
            </a:r>
          </a:p>
          <a:p>
            <a:pPr lvl="1"/>
            <a:r>
              <a:rPr lang="en-US" altLang="ko-KR" sz="1600" dirty="0" smtClean="0"/>
              <a:t>AP-STA distance: 5 meters</a:t>
            </a:r>
          </a:p>
          <a:p>
            <a:pPr lvl="1"/>
            <a:r>
              <a:rPr lang="en-US" altLang="ko-KR" sz="1600" dirty="0" smtClean="0"/>
              <a:t>MCS is fixed: MCS 7 (65 Mbps)</a:t>
            </a:r>
          </a:p>
          <a:p>
            <a:pPr lvl="1"/>
            <a:r>
              <a:rPr lang="en-US" altLang="ko-KR" sz="1600" dirty="0" smtClean="0"/>
              <a:t>MPDU size: 1500 bytes</a:t>
            </a:r>
          </a:p>
          <a:p>
            <a:pPr lvl="1"/>
            <a:r>
              <a:rPr lang="en-US" altLang="ko-KR" sz="1600" dirty="0" smtClean="0"/>
              <a:t>Number of STAs: 2 ~ 8 STAs</a:t>
            </a:r>
          </a:p>
          <a:p>
            <a:r>
              <a:rPr lang="en-US" altLang="ko-KR" sz="1800" dirty="0" smtClean="0"/>
              <a:t>Traffic model</a:t>
            </a:r>
          </a:p>
          <a:p>
            <a:pPr lvl="1"/>
            <a:r>
              <a:rPr lang="en-US" altLang="ko-KR" sz="1600" dirty="0" smtClean="0"/>
              <a:t>Constant Bit Rate </a:t>
            </a:r>
          </a:p>
          <a:p>
            <a:pPr lvl="1"/>
            <a:r>
              <a:rPr lang="en-US" altLang="ko-KR" sz="1600" dirty="0" smtClean="0"/>
              <a:t>DL: 5 ~ 20 Mbps, UL: 1 Mbps </a:t>
            </a:r>
          </a:p>
          <a:p>
            <a:r>
              <a:rPr lang="en-US" altLang="ko-KR" sz="1800" dirty="0" smtClean="0"/>
              <a:t>Metric</a:t>
            </a:r>
          </a:p>
          <a:p>
            <a:pPr lvl="1"/>
            <a:r>
              <a:rPr lang="en-US" altLang="ko-KR" sz="1600" dirty="0" smtClean="0"/>
              <a:t>Throughput</a:t>
            </a:r>
          </a:p>
          <a:p>
            <a:pPr lvl="1"/>
            <a:r>
              <a:rPr lang="en-US" altLang="ko-KR" sz="1600" dirty="0" smtClean="0"/>
              <a:t>Latency: </a:t>
            </a:r>
            <a:r>
              <a:rPr lang="en-US" altLang="ko-KR" sz="1600" dirty="0"/>
              <a:t>Time taken for </a:t>
            </a:r>
            <a:r>
              <a:rPr lang="en-US" altLang="ko-KR" sz="1600" dirty="0" smtClean="0"/>
              <a:t>frame to </a:t>
            </a:r>
            <a:r>
              <a:rPr lang="en-US" altLang="ko-KR" sz="1600" dirty="0"/>
              <a:t>enter the queue and successfully send out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2209800"/>
            <a:ext cx="3094775" cy="2899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559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5257" y="1979613"/>
            <a:ext cx="3602943" cy="4031426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259" y="1992312"/>
            <a:ext cx="3681911" cy="401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350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4724400"/>
            <a:ext cx="7772400" cy="1752600"/>
          </a:xfrm>
        </p:spPr>
        <p:txBody>
          <a:bodyPr/>
          <a:lstStyle/>
          <a:p>
            <a:r>
              <a:rPr lang="en-US" altLang="ko-KR" sz="2000" dirty="0" smtClean="0"/>
              <a:t>RTS/CTS shows enhanced performance in only 8 STAs case</a:t>
            </a:r>
          </a:p>
          <a:p>
            <a:r>
              <a:rPr lang="en-US" altLang="ko-KR" sz="2000" dirty="0" smtClean="0"/>
              <a:t>However, RTS/CTS only </a:t>
            </a:r>
            <a:r>
              <a:rPr lang="en-US" altLang="ko-KR" sz="2000" dirty="0" smtClean="0"/>
              <a:t>increases latency in 2 STAs and 4 STAs case </a:t>
            </a:r>
          </a:p>
          <a:p>
            <a:pPr lvl="1"/>
            <a:r>
              <a:rPr lang="en-US" altLang="ko-KR" sz="1600" dirty="0" smtClean="0"/>
              <a:t>Latency increase is even greater in </a:t>
            </a:r>
            <a:r>
              <a:rPr lang="en-US" altLang="ko-KR" sz="1600" dirty="0"/>
              <a:t>UL</a:t>
            </a:r>
          </a:p>
          <a:p>
            <a:pPr lvl="1"/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graphicFrame>
        <p:nvGraphicFramePr>
          <p:cNvPr id="9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640586"/>
              </p:ext>
            </p:extLst>
          </p:nvPr>
        </p:nvGraphicFramePr>
        <p:xfrm>
          <a:off x="1660590" y="1600201"/>
          <a:ext cx="5807010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3733"/>
                <a:gridCol w="1056221"/>
                <a:gridCol w="1029264"/>
                <a:gridCol w="1029264"/>
                <a:gridCol w="1029264"/>
                <a:gridCol w="1029264"/>
              </a:tblGrid>
              <a:tr h="218281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/>
                        <a:t>Tput</a:t>
                      </a:r>
                      <a:r>
                        <a:rPr lang="en-US" altLang="ko-KR" sz="1600" dirty="0" smtClean="0"/>
                        <a:t> [Mbps]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Latency [</a:t>
                      </a:r>
                      <a:r>
                        <a:rPr lang="en-US" altLang="ko-KR" sz="1600" dirty="0" err="1" smtClean="0"/>
                        <a:t>msec</a:t>
                      </a:r>
                      <a:r>
                        <a:rPr lang="en-US" altLang="ko-KR" sz="1600" dirty="0" smtClean="0"/>
                        <a:t>]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7031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No RTS/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CTS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RTS/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CTS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No RTS/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CTS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RTS/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CTS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8281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DL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 STAs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20.0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20.0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1.59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2.16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8281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4 STAs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10.0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10.0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3.47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4.07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8281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8 STAs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4.4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5.0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663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10.3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8281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UL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 STAs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1.0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1.0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2.81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6.18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8281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4 STAs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1.0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1.0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12.1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20.4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8281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8 STAs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0.24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1.0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25.6</a:t>
                      </a:r>
                      <a:endParaRPr lang="ko-KR" altLang="en-US" sz="16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39.5</a:t>
                      </a:r>
                      <a:endParaRPr lang="ko-KR" altLang="en-US" sz="16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2962275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2962275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0"/>
            <a:ext cx="2962275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0"/>
            <a:ext cx="2962275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152400" y="152400"/>
            <a:ext cx="2962275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152400" y="152400"/>
            <a:ext cx="2962275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52400" y="152400"/>
            <a:ext cx="2962275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152400" y="152400"/>
            <a:ext cx="2962275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152400" y="1524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9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RTS/CTS signaling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altLang="ko-KR" dirty="0" smtClean="0"/>
              <a:t>As we can see in </a:t>
            </a:r>
            <a:r>
              <a:rPr lang="en-US" altLang="ko-KR" dirty="0"/>
              <a:t>simulation results and </a:t>
            </a:r>
            <a:r>
              <a:rPr lang="en-US" altLang="ko-KR" dirty="0" smtClean="0"/>
              <a:t>well-known </a:t>
            </a:r>
            <a:r>
              <a:rPr lang="en-US" altLang="ko-KR" dirty="0"/>
              <a:t>fact, </a:t>
            </a:r>
            <a:r>
              <a:rPr lang="en-US" altLang="ko-KR" dirty="0" smtClean="0"/>
              <a:t>RTS/CTS has advantages only in dense environments</a:t>
            </a:r>
          </a:p>
          <a:p>
            <a:pPr lvl="1"/>
            <a:r>
              <a:rPr lang="en-US" altLang="ko-KR" dirty="0" smtClean="0"/>
              <a:t>RTS/CTS can increase latency </a:t>
            </a:r>
            <a:r>
              <a:rPr lang="en-US" altLang="ko-KR" dirty="0"/>
              <a:t>in </a:t>
            </a:r>
            <a:r>
              <a:rPr lang="en-US" altLang="ko-KR" dirty="0" smtClean="0"/>
              <a:t>sparse network without any performance enhancement and latency </a:t>
            </a:r>
            <a:r>
              <a:rPr lang="en-US" altLang="ko-KR" dirty="0"/>
              <a:t>increase is even greater in UL</a:t>
            </a:r>
          </a:p>
          <a:p>
            <a:r>
              <a:rPr lang="en-US" altLang="ko-KR" dirty="0" smtClean="0"/>
              <a:t>It </a:t>
            </a:r>
            <a:r>
              <a:rPr lang="en-US" altLang="ko-KR" dirty="0"/>
              <a:t>is desirable to use </a:t>
            </a:r>
            <a:r>
              <a:rPr lang="en-US" altLang="ko-KR" dirty="0" smtClean="0"/>
              <a:t>RTS/CTS in UL transmission only </a:t>
            </a:r>
            <a:r>
              <a:rPr lang="en-US" altLang="ko-KR" dirty="0" smtClean="0"/>
              <a:t>in dense </a:t>
            </a:r>
            <a:r>
              <a:rPr lang="en-US" altLang="ko-KR" dirty="0" smtClean="0"/>
              <a:t>environments</a:t>
            </a:r>
          </a:p>
          <a:p>
            <a:pPr lvl="1"/>
            <a:r>
              <a:rPr lang="en-US" altLang="ko-KR" dirty="0" smtClean="0"/>
              <a:t>However</a:t>
            </a:r>
            <a:r>
              <a:rPr lang="en-US" altLang="ko-KR" dirty="0"/>
              <a:t>, </a:t>
            </a:r>
            <a:r>
              <a:rPr lang="en-US" altLang="ko-KR" dirty="0" smtClean="0"/>
              <a:t>it </a:t>
            </a:r>
            <a:r>
              <a:rPr lang="en-US" altLang="ko-KR" dirty="0"/>
              <a:t>is difficult for </a:t>
            </a:r>
            <a:r>
              <a:rPr lang="en-US" altLang="ko-KR" dirty="0" smtClean="0"/>
              <a:t>a STA to </a:t>
            </a:r>
            <a:r>
              <a:rPr lang="en-US" altLang="ko-KR" dirty="0"/>
              <a:t>recognize the </a:t>
            </a:r>
            <a:r>
              <a:rPr lang="en-US" altLang="ko-KR" dirty="0" smtClean="0"/>
              <a:t>current </a:t>
            </a:r>
            <a:r>
              <a:rPr lang="en-US" altLang="ko-KR" dirty="0" smtClean="0"/>
              <a:t>environments because the STAs are hidden each other</a:t>
            </a:r>
            <a:endParaRPr lang="en-US" altLang="ko-KR" dirty="0" smtClean="0"/>
          </a:p>
          <a:p>
            <a:r>
              <a:rPr lang="en-US" altLang="ko-KR" dirty="0"/>
              <a:t>We </a:t>
            </a:r>
            <a:r>
              <a:rPr lang="en-US" altLang="ko-KR" dirty="0" smtClean="0"/>
              <a:t>may need </a:t>
            </a:r>
            <a:r>
              <a:rPr lang="en-US" altLang="ko-KR" dirty="0"/>
              <a:t>to </a:t>
            </a:r>
            <a:r>
              <a:rPr lang="en-US" altLang="ko-KR" dirty="0" smtClean="0"/>
              <a:t>define a MAC </a:t>
            </a:r>
            <a:r>
              <a:rPr lang="en-US" altLang="ko-KR" dirty="0"/>
              <a:t>signal for the AP to decide whether to use </a:t>
            </a:r>
            <a:r>
              <a:rPr lang="en-US" altLang="ko-KR" dirty="0" smtClean="0"/>
              <a:t>RTS/CTS on </a:t>
            </a:r>
            <a:r>
              <a:rPr lang="en-US" altLang="ko-KR" dirty="0"/>
              <a:t>the </a:t>
            </a:r>
            <a:r>
              <a:rPr lang="en-US" altLang="ko-KR" dirty="0" smtClean="0"/>
              <a:t>STA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707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RTS/CTS signaling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876800"/>
          </a:xfrm>
        </p:spPr>
        <p:txBody>
          <a:bodyPr/>
          <a:lstStyle/>
          <a:p>
            <a:r>
              <a:rPr lang="en-US" altLang="ko-KR" dirty="0" smtClean="0"/>
              <a:t>A STA </a:t>
            </a:r>
            <a:r>
              <a:rPr lang="en-US" altLang="ko-KR" dirty="0"/>
              <a:t>shall use RTS/CTS before receiving </a:t>
            </a:r>
            <a:r>
              <a:rPr lang="en-US" altLang="ko-KR" dirty="0" smtClean="0"/>
              <a:t>any RTS/CTS signal </a:t>
            </a:r>
            <a:r>
              <a:rPr lang="en-US" altLang="ko-KR" dirty="0"/>
              <a:t>for the </a:t>
            </a:r>
            <a:r>
              <a:rPr lang="en-US" altLang="ko-KR" dirty="0" smtClean="0"/>
              <a:t>AP</a:t>
            </a:r>
          </a:p>
          <a:p>
            <a:pPr lvl="1"/>
            <a:r>
              <a:rPr lang="en-US" altLang="ko-KR" dirty="0"/>
              <a:t>This could protect the </a:t>
            </a:r>
            <a:r>
              <a:rPr lang="en-US" altLang="ko-KR" dirty="0" smtClean="0"/>
              <a:t>UL transmission from other associated STAs</a:t>
            </a:r>
          </a:p>
          <a:p>
            <a:r>
              <a:rPr lang="en-US" altLang="ko-KR" dirty="0" smtClean="0"/>
              <a:t>If the STA received any RTS/CTS signal, it shall follow the RTS/CTS rule as indicated</a:t>
            </a:r>
          </a:p>
          <a:p>
            <a:r>
              <a:rPr lang="en-US" altLang="ko-KR" dirty="0" smtClean="0"/>
              <a:t>If </a:t>
            </a:r>
            <a:r>
              <a:rPr lang="en-US" altLang="ko-KR" dirty="0"/>
              <a:t>the AP determines that the current </a:t>
            </a:r>
            <a:r>
              <a:rPr lang="en-US" altLang="ko-KR" dirty="0" smtClean="0"/>
              <a:t>network is sparse, </a:t>
            </a:r>
            <a:r>
              <a:rPr lang="en-US" altLang="ko-KR" dirty="0"/>
              <a:t>the AP can make STAs use </a:t>
            </a:r>
            <a:r>
              <a:rPr lang="en-US" altLang="ko-KR" dirty="0" smtClean="0"/>
              <a:t>RTS/CTS optionally</a:t>
            </a:r>
            <a:endParaRPr lang="en-US" altLang="ko-KR" dirty="0" smtClean="0"/>
          </a:p>
          <a:p>
            <a:r>
              <a:rPr lang="en-US" altLang="ko-KR" dirty="0"/>
              <a:t>If the AP determines that the current network is </a:t>
            </a:r>
            <a:r>
              <a:rPr lang="en-US" altLang="ko-KR" dirty="0" smtClean="0"/>
              <a:t>dense, </a:t>
            </a:r>
            <a:r>
              <a:rPr lang="en-US" altLang="ko-KR" dirty="0"/>
              <a:t>the </a:t>
            </a:r>
            <a:r>
              <a:rPr lang="en-US" altLang="ko-KR" dirty="0" smtClean="0"/>
              <a:t>AP can make STAs </a:t>
            </a:r>
            <a:r>
              <a:rPr lang="en-US" altLang="ko-KR" dirty="0" smtClean="0"/>
              <a:t>use RTS/CTS all the time</a:t>
            </a:r>
            <a:endParaRPr lang="en-US" altLang="ko-KR" dirty="0" smtClean="0"/>
          </a:p>
          <a:p>
            <a:r>
              <a:rPr lang="en-US" altLang="ko-KR" dirty="0" smtClean="0"/>
              <a:t>There are two </a:t>
            </a:r>
            <a:r>
              <a:rPr lang="en-US" altLang="ko-KR" dirty="0" smtClean="0"/>
              <a:t>methods </a:t>
            </a:r>
            <a:r>
              <a:rPr lang="en-US" altLang="ko-KR" dirty="0" smtClean="0"/>
              <a:t>for this signal</a:t>
            </a:r>
          </a:p>
          <a:p>
            <a:pPr lvl="1"/>
            <a:r>
              <a:rPr lang="en-US" altLang="ko-KR" dirty="0" smtClean="0"/>
              <a:t>Option 1: Broadcast method</a:t>
            </a:r>
          </a:p>
          <a:p>
            <a:pPr lvl="1"/>
            <a:r>
              <a:rPr lang="en-US" altLang="ko-KR" dirty="0" smtClean="0"/>
              <a:t>Option 2: Unicast method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267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RTS/CTS signaling: Option 1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Signal for RTS/CTS usage in UL is transmitted in Beacon frame</a:t>
            </a:r>
          </a:p>
          <a:p>
            <a:r>
              <a:rPr lang="en-US" altLang="ko-KR" dirty="0" smtClean="0"/>
              <a:t>Beacon period is divided into two durations</a:t>
            </a:r>
          </a:p>
          <a:p>
            <a:pPr lvl="1"/>
            <a:r>
              <a:rPr lang="en-US" altLang="ko-KR" dirty="0" smtClean="0"/>
              <a:t>RTS/CTS duration: A STA shall use RTS/CTS in UL</a:t>
            </a:r>
          </a:p>
          <a:p>
            <a:pPr lvl="1"/>
            <a:r>
              <a:rPr lang="en-US" altLang="ko-KR" dirty="0" smtClean="0"/>
              <a:t>Non-RTS/CTS duration: A STA can transmit a data frame without RTS/CTS</a:t>
            </a:r>
          </a:p>
          <a:p>
            <a:r>
              <a:rPr lang="en-US" altLang="ko-KR" dirty="0" smtClean="0"/>
              <a:t>Duration setting can be changed in </a:t>
            </a:r>
            <a:r>
              <a:rPr lang="en-US" altLang="ko-KR" dirty="0" smtClean="0"/>
              <a:t>per a beacon or multiple of it</a:t>
            </a:r>
            <a:endParaRPr lang="ko-KR" alt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876800"/>
            <a:ext cx="7741014" cy="1480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2188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235906</TotalTime>
  <Words>1129</Words>
  <Application>Microsoft Office PowerPoint</Application>
  <PresentationFormat>화면 슬라이드 쇼(4:3)</PresentationFormat>
  <Paragraphs>221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굴림</vt:lpstr>
      <vt:lpstr>맑은 고딕</vt:lpstr>
      <vt:lpstr>Arial</vt:lpstr>
      <vt:lpstr>Times New Roman</vt:lpstr>
      <vt:lpstr>802-11-Submission</vt:lpstr>
      <vt:lpstr>LC MAC submission – follow up</vt:lpstr>
      <vt:lpstr>Abstract</vt:lpstr>
      <vt:lpstr>RTS/CTS</vt:lpstr>
      <vt:lpstr>Simulation result for RTS/CTS in LC</vt:lpstr>
      <vt:lpstr>Simulation results</vt:lpstr>
      <vt:lpstr>Simulation results</vt:lpstr>
      <vt:lpstr>RTS/CTS signaling</vt:lpstr>
      <vt:lpstr>RTS/CTS signaling</vt:lpstr>
      <vt:lpstr>RTS/CTS signaling: Option 1</vt:lpstr>
      <vt:lpstr>RTS/CTS signaling: Option 2</vt:lpstr>
      <vt:lpstr>Support two PHYs</vt:lpstr>
      <vt:lpstr>Multi-color operation</vt:lpstr>
      <vt:lpstr>Summary</vt:lpstr>
      <vt:lpstr>References</vt:lpstr>
      <vt:lpstr>Straw poll</vt:lpstr>
      <vt:lpstr>Appendix</vt:lpstr>
      <vt:lpstr>Supporting two PHYs: Option 1, 2</vt:lpstr>
      <vt:lpstr>Supporting two PHYs: Option 3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suhwook.kim@lge.com</dc:creator>
  <cp:lastModifiedBy>admin</cp:lastModifiedBy>
  <cp:revision>7211</cp:revision>
  <cp:lastPrinted>2018-10-31T23:27:01Z</cp:lastPrinted>
  <dcterms:created xsi:type="dcterms:W3CDTF">2007-05-21T21:00:37Z</dcterms:created>
  <dcterms:modified xsi:type="dcterms:W3CDTF">2019-07-11T05:51:42Z</dcterms:modified>
</cp:coreProperties>
</file>