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403" r:id="rId3"/>
    <p:sldId id="414" r:id="rId4"/>
    <p:sldId id="402" r:id="rId5"/>
    <p:sldId id="405" r:id="rId6"/>
    <p:sldId id="413" r:id="rId7"/>
    <p:sldId id="404" r:id="rId8"/>
    <p:sldId id="411" r:id="rId9"/>
    <p:sldId id="412" r:id="rId10"/>
    <p:sldId id="416" r:id="rId11"/>
    <p:sldId id="397" r:id="rId12"/>
    <p:sldId id="415" r:id="rId13"/>
    <p:sldId id="355" r:id="rId14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 용호" initials="김용" lastIdx="1" clrIdx="0">
    <p:extLst>
      <p:ext uri="{19B8F6BF-5375-455C-9EA6-DF929625EA0E}">
        <p15:presenceInfo xmlns:p15="http://schemas.microsoft.com/office/powerpoint/2012/main" userId="ca7f1c2ee546dc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585" autoAdjust="0"/>
  </p:normalViewPr>
  <p:slideViewPr>
    <p:cSldViewPr>
      <p:cViewPr varScale="1">
        <p:scale>
          <a:sx n="87" d="100"/>
          <a:sy n="87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54" d="100"/>
          <a:sy n="154" d="100"/>
        </p:scale>
        <p:origin x="112" y="24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용수 곽" userId="d03944a2d3c0ed7e" providerId="LiveId" clId="{93451D1F-A0BF-484D-80F2-0C42166BF220}"/>
    <pc:docChg chg="modSld">
      <pc:chgData name="용수 곽" userId="d03944a2d3c0ed7e" providerId="LiveId" clId="{93451D1F-A0BF-484D-80F2-0C42166BF220}" dt="2019-05-15T16:56:47.360" v="10" actId="20577"/>
      <pc:docMkLst>
        <pc:docMk/>
      </pc:docMkLst>
    </pc:docChg>
  </pc:docChgLst>
  <pc:docChgLst>
    <pc:chgData name="용수 곽" userId="d03944a2d3c0ed7e" providerId="LiveId" clId="{B487D34A-BEA0-488B-9F00-59FDCE628380}"/>
    <pc:docChg chg="undo custSel addSld delSld modSld">
      <pc:chgData name="용수 곽" userId="d03944a2d3c0ed7e" providerId="LiveId" clId="{B487D34A-BEA0-488B-9F00-59FDCE628380}" dt="2019-07-15T18:59:54.402" v="1050" actId="12788"/>
      <pc:docMkLst>
        <pc:docMk/>
      </pc:docMkLst>
      <pc:sldChg chg="modSp">
        <pc:chgData name="용수 곽" userId="d03944a2d3c0ed7e" providerId="LiveId" clId="{B487D34A-BEA0-488B-9F00-59FDCE628380}" dt="2019-07-15T18:59:54.402" v="1050" actId="12788"/>
        <pc:sldMkLst>
          <pc:docMk/>
          <pc:sldMk cId="2501565848" sldId="269"/>
        </pc:sldMkLst>
        <pc:spChg chg="mod">
          <ac:chgData name="용수 곽" userId="d03944a2d3c0ed7e" providerId="LiveId" clId="{B487D34A-BEA0-488B-9F00-59FDCE628380}" dt="2019-07-15T15:41:42.939" v="1048" actId="20577"/>
          <ac:spMkLst>
            <pc:docMk/>
            <pc:sldMk cId="2501565848" sldId="269"/>
            <ac:spMk id="4" creationId="{00000000-0000-0000-0000-000000000000}"/>
          </ac:spMkLst>
        </pc:spChg>
        <pc:graphicFrameChg chg="mod">
          <ac:chgData name="용수 곽" userId="d03944a2d3c0ed7e" providerId="LiveId" clId="{B487D34A-BEA0-488B-9F00-59FDCE628380}" dt="2019-07-15T18:59:54.402" v="1050" actId="12788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del">
        <pc:chgData name="용수 곽" userId="d03944a2d3c0ed7e" providerId="LiveId" clId="{B487D34A-BEA0-488B-9F00-59FDCE628380}" dt="2019-07-15T14:41:52.654" v="652" actId="2696"/>
        <pc:sldMkLst>
          <pc:docMk/>
          <pc:sldMk cId="3821009707" sldId="372"/>
        </pc:sldMkLst>
      </pc:sldChg>
      <pc:sldChg chg="modSp">
        <pc:chgData name="용수 곽" userId="d03944a2d3c0ed7e" providerId="LiveId" clId="{B487D34A-BEA0-488B-9F00-59FDCE628380}" dt="2019-07-15T14:28:37.549" v="359" actId="20577"/>
        <pc:sldMkLst>
          <pc:docMk/>
          <pc:sldMk cId="1140363949" sldId="397"/>
        </pc:sldMkLst>
        <pc:spChg chg="mod">
          <ac:chgData name="용수 곽" userId="d03944a2d3c0ed7e" providerId="LiveId" clId="{B487D34A-BEA0-488B-9F00-59FDCE628380}" dt="2019-07-15T14:28:37.549" v="359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del">
        <pc:chgData name="용수 곽" userId="d03944a2d3c0ed7e" providerId="LiveId" clId="{B487D34A-BEA0-488B-9F00-59FDCE628380}" dt="2019-07-15T14:24:37.286" v="339" actId="2696"/>
        <pc:sldMkLst>
          <pc:docMk/>
          <pc:sldMk cId="2409351367" sldId="398"/>
        </pc:sldMkLst>
      </pc:sldChg>
      <pc:sldChg chg="modSp">
        <pc:chgData name="용수 곽" userId="d03944a2d3c0ed7e" providerId="LiveId" clId="{B487D34A-BEA0-488B-9F00-59FDCE628380}" dt="2019-07-15T14:25:55.486" v="355" actId="1036"/>
        <pc:sldMkLst>
          <pc:docMk/>
          <pc:sldMk cId="1390082365" sldId="402"/>
        </pc:sldMkLst>
        <pc:spChg chg="mod">
          <ac:chgData name="용수 곽" userId="d03944a2d3c0ed7e" providerId="LiveId" clId="{B487D34A-BEA0-488B-9F00-59FDCE628380}" dt="2019-07-15T14:15:39.200" v="47" actId="20577"/>
          <ac:spMkLst>
            <pc:docMk/>
            <pc:sldMk cId="1390082365" sldId="402"/>
            <ac:spMk id="2" creationId="{2523AB6C-04FA-4002-9D29-EB1D5052FBE3}"/>
          </ac:spMkLst>
        </pc:spChg>
        <pc:picChg chg="mod">
          <ac:chgData name="용수 곽" userId="d03944a2d3c0ed7e" providerId="LiveId" clId="{B487D34A-BEA0-488B-9F00-59FDCE628380}" dt="2019-07-15T14:25:55.486" v="355" actId="1036"/>
          <ac:picMkLst>
            <pc:docMk/>
            <pc:sldMk cId="1390082365" sldId="402"/>
            <ac:picMk id="4" creationId="{991A50CE-7533-43A6-AADD-486596F2DDF5}"/>
          </ac:picMkLst>
        </pc:picChg>
        <pc:picChg chg="mod">
          <ac:chgData name="용수 곽" userId="d03944a2d3c0ed7e" providerId="LiveId" clId="{B487D34A-BEA0-488B-9F00-59FDCE628380}" dt="2019-07-15T14:25:46.422" v="344" actId="1036"/>
          <ac:picMkLst>
            <pc:docMk/>
            <pc:sldMk cId="1390082365" sldId="402"/>
            <ac:picMk id="5" creationId="{9AC005BC-2566-416C-9BE5-911EF21E167F}"/>
          </ac:picMkLst>
        </pc:picChg>
      </pc:sldChg>
      <pc:sldChg chg="modSp">
        <pc:chgData name="용수 곽" userId="d03944a2d3c0ed7e" providerId="LiveId" clId="{B487D34A-BEA0-488B-9F00-59FDCE628380}" dt="2019-07-15T14:14:56.930" v="43" actId="27636"/>
        <pc:sldMkLst>
          <pc:docMk/>
          <pc:sldMk cId="2829017038" sldId="403"/>
        </pc:sldMkLst>
        <pc:spChg chg="mod">
          <ac:chgData name="용수 곽" userId="d03944a2d3c0ed7e" providerId="LiveId" clId="{B487D34A-BEA0-488B-9F00-59FDCE628380}" dt="2019-07-15T14:14:56.930" v="43" actId="27636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B487D34A-BEA0-488B-9F00-59FDCE628380}" dt="2019-07-15T14:16:22.007" v="58" actId="12788"/>
        <pc:sldMkLst>
          <pc:docMk/>
          <pc:sldMk cId="212025845" sldId="404"/>
        </pc:sldMkLst>
        <pc:picChg chg="mod">
          <ac:chgData name="용수 곽" userId="d03944a2d3c0ed7e" providerId="LiveId" clId="{B487D34A-BEA0-488B-9F00-59FDCE628380}" dt="2019-07-15T14:16:22.007" v="58" actId="12788"/>
          <ac:picMkLst>
            <pc:docMk/>
            <pc:sldMk cId="212025845" sldId="404"/>
            <ac:picMk id="6" creationId="{9CE2EBC3-5096-4D25-968B-3FD34F2BBDAD}"/>
          </ac:picMkLst>
        </pc:picChg>
      </pc:sldChg>
      <pc:sldChg chg="del">
        <pc:chgData name="용수 곽" userId="d03944a2d3c0ed7e" providerId="LiveId" clId="{B487D34A-BEA0-488B-9F00-59FDCE628380}" dt="2019-07-15T14:24:36.793" v="338" actId="2696"/>
        <pc:sldMkLst>
          <pc:docMk/>
          <pc:sldMk cId="1189935287" sldId="407"/>
        </pc:sldMkLst>
      </pc:sldChg>
      <pc:sldChg chg="modSp">
        <pc:chgData name="용수 곽" userId="d03944a2d3c0ed7e" providerId="LiveId" clId="{B487D34A-BEA0-488B-9F00-59FDCE628380}" dt="2019-07-15T14:23:28.083" v="337" actId="20577"/>
        <pc:sldMkLst>
          <pc:docMk/>
          <pc:sldMk cId="2681143816" sldId="411"/>
        </pc:sldMkLst>
        <pc:spChg chg="mod">
          <ac:chgData name="용수 곽" userId="d03944a2d3c0ed7e" providerId="LiveId" clId="{B487D34A-BEA0-488B-9F00-59FDCE628380}" dt="2019-07-15T14:16:56.670" v="63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3:28.083" v="337" actId="20577"/>
          <ac:spMkLst>
            <pc:docMk/>
            <pc:sldMk cId="2681143816" sldId="411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3:08.702" v="331" actId="1035"/>
          <ac:picMkLst>
            <pc:docMk/>
            <pc:sldMk cId="2681143816" sldId="411"/>
            <ac:picMk id="5" creationId="{C8144759-C546-4616-A35D-41DE65A5E708}"/>
          </ac:picMkLst>
        </pc:picChg>
      </pc:sldChg>
      <pc:sldChg chg="modSp">
        <pc:chgData name="용수 곽" userId="d03944a2d3c0ed7e" providerId="LiveId" clId="{B487D34A-BEA0-488B-9F00-59FDCE628380}" dt="2019-07-15T14:21:58.231" v="278" actId="1036"/>
        <pc:sldMkLst>
          <pc:docMk/>
          <pc:sldMk cId="707146101" sldId="412"/>
        </pc:sldMkLst>
        <pc:spChg chg="mod">
          <ac:chgData name="용수 곽" userId="d03944a2d3c0ed7e" providerId="LiveId" clId="{B487D34A-BEA0-488B-9F00-59FDCE628380}" dt="2019-07-15T14:18:34.332" v="121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B487D34A-BEA0-488B-9F00-59FDCE628380}" dt="2019-07-15T14:21:51.698" v="271" actId="20577"/>
          <ac:spMkLst>
            <pc:docMk/>
            <pc:sldMk cId="707146101" sldId="412"/>
            <ac:spMk id="3" creationId="{AA70E528-3DFC-4164-B9CE-7E43BBF42400}"/>
          </ac:spMkLst>
        </pc:spChg>
        <pc:picChg chg="mod">
          <ac:chgData name="용수 곽" userId="d03944a2d3c0ed7e" providerId="LiveId" clId="{B487D34A-BEA0-488B-9F00-59FDCE628380}" dt="2019-07-15T14:21:58.231" v="278" actId="1036"/>
          <ac:picMkLst>
            <pc:docMk/>
            <pc:sldMk cId="707146101" sldId="412"/>
            <ac:picMk id="4" creationId="{8E7EC892-BE88-491E-B88C-28A9B9584BE6}"/>
          </ac:picMkLst>
        </pc:picChg>
      </pc:sldChg>
      <pc:sldChg chg="addSp delSp modSp">
        <pc:chgData name="용수 곽" userId="d03944a2d3c0ed7e" providerId="LiveId" clId="{B487D34A-BEA0-488B-9F00-59FDCE628380}" dt="2019-07-15T14:39:48.604" v="649" actId="1036"/>
        <pc:sldMkLst>
          <pc:docMk/>
          <pc:sldMk cId="3830479837" sldId="413"/>
        </pc:sldMkLst>
        <pc:spChg chg="mod">
          <ac:chgData name="용수 곽" userId="d03944a2d3c0ed7e" providerId="LiveId" clId="{B487D34A-BEA0-488B-9F00-59FDCE628380}" dt="2019-07-15T14:30:27.249" v="425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B487D34A-BEA0-488B-9F00-59FDCE628380}" dt="2019-07-15T14:33:34.806" v="601" actId="20577"/>
          <ac:spMkLst>
            <pc:docMk/>
            <pc:sldMk cId="3830479837" sldId="413"/>
            <ac:spMk id="3" creationId="{4AAF230A-71B8-4D85-870D-404FFD28758B}"/>
          </ac:spMkLst>
        </pc:spChg>
        <pc:picChg chg="del">
          <ac:chgData name="용수 곽" userId="d03944a2d3c0ed7e" providerId="LiveId" clId="{B487D34A-BEA0-488B-9F00-59FDCE628380}" dt="2019-07-15T14:35:11.419" v="602" actId="478"/>
          <ac:picMkLst>
            <pc:docMk/>
            <pc:sldMk cId="3830479837" sldId="413"/>
            <ac:picMk id="4" creationId="{E4A4A267-A399-49A3-A23B-9981D127986E}"/>
          </ac:picMkLst>
        </pc:picChg>
        <pc:picChg chg="add del mod">
          <ac:chgData name="용수 곽" userId="d03944a2d3c0ed7e" providerId="LiveId" clId="{B487D34A-BEA0-488B-9F00-59FDCE628380}" dt="2019-07-15T14:37:33.907" v="624" actId="478"/>
          <ac:picMkLst>
            <pc:docMk/>
            <pc:sldMk cId="3830479837" sldId="413"/>
            <ac:picMk id="5" creationId="{91E7706A-7F81-4732-91CE-BE1F21EB9D1E}"/>
          </ac:picMkLst>
        </pc:picChg>
        <pc:picChg chg="add mod">
          <ac:chgData name="용수 곽" userId="d03944a2d3c0ed7e" providerId="LiveId" clId="{B487D34A-BEA0-488B-9F00-59FDCE628380}" dt="2019-07-15T14:39:48.604" v="649" actId="1036"/>
          <ac:picMkLst>
            <pc:docMk/>
            <pc:sldMk cId="3830479837" sldId="413"/>
            <ac:picMk id="6" creationId="{BC47E4E3-DEE2-467A-B999-D9254F8892D7}"/>
          </ac:picMkLst>
        </pc:picChg>
      </pc:sldChg>
      <pc:sldChg chg="modSp">
        <pc:chgData name="용수 곽" userId="d03944a2d3c0ed7e" providerId="LiveId" clId="{B487D34A-BEA0-488B-9F00-59FDCE628380}" dt="2019-07-15T14:15:13.345" v="45" actId="20577"/>
        <pc:sldMkLst>
          <pc:docMk/>
          <pc:sldMk cId="1499479830" sldId="414"/>
        </pc:sldMkLst>
        <pc:spChg chg="mod">
          <ac:chgData name="용수 곽" userId="d03944a2d3c0ed7e" providerId="LiveId" clId="{B487D34A-BEA0-488B-9F00-59FDCE628380}" dt="2019-07-15T14:15:13.345" v="45" actId="20577"/>
          <ac:spMkLst>
            <pc:docMk/>
            <pc:sldMk cId="1499479830" sldId="414"/>
            <ac:spMk id="2" creationId="{4FF8A933-E280-43F7-8E16-3CE3CE1485EF}"/>
          </ac:spMkLst>
        </pc:spChg>
      </pc:sldChg>
      <pc:sldChg chg="modSp">
        <pc:chgData name="용수 곽" userId="d03944a2d3c0ed7e" providerId="LiveId" clId="{B487D34A-BEA0-488B-9F00-59FDCE628380}" dt="2019-07-15T14:28:43.633" v="361" actId="20577"/>
        <pc:sldMkLst>
          <pc:docMk/>
          <pc:sldMk cId="2352034131" sldId="415"/>
        </pc:sldMkLst>
        <pc:spChg chg="mod">
          <ac:chgData name="용수 곽" userId="d03944a2d3c0ed7e" providerId="LiveId" clId="{B487D34A-BEA0-488B-9F00-59FDCE628380}" dt="2019-07-15T14:28:43.633" v="361" actId="20577"/>
          <ac:spMkLst>
            <pc:docMk/>
            <pc:sldMk cId="2352034131" sldId="415"/>
            <ac:spMk id="3" creationId="{00000000-0000-0000-0000-000000000000}"/>
          </ac:spMkLst>
        </pc:spChg>
      </pc:sldChg>
      <pc:sldChg chg="modSp add">
        <pc:chgData name="용수 곽" userId="d03944a2d3c0ed7e" providerId="LiveId" clId="{B487D34A-BEA0-488B-9F00-59FDCE628380}" dt="2019-07-15T14:47:24.650" v="1047" actId="20577"/>
        <pc:sldMkLst>
          <pc:docMk/>
          <pc:sldMk cId="2367818165" sldId="416"/>
        </pc:sldMkLst>
        <pc:spChg chg="mod">
          <ac:chgData name="용수 곽" userId="d03944a2d3c0ed7e" providerId="LiveId" clId="{B487D34A-BEA0-488B-9F00-59FDCE628380}" dt="2019-07-15T14:41:51.042" v="651"/>
          <ac:spMkLst>
            <pc:docMk/>
            <pc:sldMk cId="2367818165" sldId="416"/>
            <ac:spMk id="2" creationId="{CF32BFA7-245D-4EA7-AD16-43380B0ACCF4}"/>
          </ac:spMkLst>
        </pc:spChg>
        <pc:spChg chg="mod">
          <ac:chgData name="용수 곽" userId="d03944a2d3c0ed7e" providerId="LiveId" clId="{B487D34A-BEA0-488B-9F00-59FDCE628380}" dt="2019-07-15T14:47:24.650" v="1047" actId="20577"/>
          <ac:spMkLst>
            <pc:docMk/>
            <pc:sldMk cId="2367818165" sldId="416"/>
            <ac:spMk id="3" creationId="{505469A1-3CE6-4611-AC27-E7401DA595BE}"/>
          </ac:spMkLst>
        </pc:spChg>
      </pc:sldChg>
    </pc:docChg>
  </pc:docChgLst>
  <pc:docChgLst>
    <pc:chgData name="곽 용수" userId="d03944a2d3c0ed7e" providerId="LiveId" clId="{CBB3E01F-0538-554F-A79F-B6A215044032}"/>
    <pc:docChg chg="modSld">
      <pc:chgData name="곽 용수" userId="d03944a2d3c0ed7e" providerId="LiveId" clId="{CBB3E01F-0538-554F-A79F-B6A215044032}" dt="2019-05-14T12:38:30.766" v="42" actId="20577"/>
      <pc:docMkLst>
        <pc:docMk/>
      </pc:docMkLst>
    </pc:docChg>
  </pc:docChgLst>
  <pc:docChgLst>
    <pc:chgData name="용수 곽" userId="d03944a2d3c0ed7e" providerId="LiveId" clId="{4A58160E-370E-4EBA-AF1A-AD79C61503C4}"/>
    <pc:docChg chg="custSel addSld delSld modSld sldOrd modMainMaster">
      <pc:chgData name="용수 곽" userId="d03944a2d3c0ed7e" providerId="LiveId" clId="{4A58160E-370E-4EBA-AF1A-AD79C61503C4}" dt="2019-07-15T13:49:21.925" v="2112" actId="20577"/>
      <pc:docMkLst>
        <pc:docMk/>
      </pc:docMkLst>
      <pc:sldChg chg="modSp">
        <pc:chgData name="용수 곽" userId="d03944a2d3c0ed7e" providerId="LiveId" clId="{4A58160E-370E-4EBA-AF1A-AD79C61503C4}" dt="2019-07-15T13:19:01.933" v="1059" actId="20577"/>
        <pc:sldMkLst>
          <pc:docMk/>
          <pc:sldMk cId="2501565848" sldId="269"/>
        </pc:sldMkLst>
        <pc:spChg chg="mod">
          <ac:chgData name="용수 곽" userId="d03944a2d3c0ed7e" providerId="LiveId" clId="{4A58160E-370E-4EBA-AF1A-AD79C61503C4}" dt="2019-07-12T22:48:27.209" v="15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4A58160E-370E-4EBA-AF1A-AD79C61503C4}" dt="2019-07-15T13:19:01.933" v="1059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41:12.031" v="1738" actId="20577"/>
        <pc:sldMkLst>
          <pc:docMk/>
          <pc:sldMk cId="1140363949" sldId="397"/>
        </pc:sldMkLst>
        <pc:spChg chg="mod">
          <ac:chgData name="용수 곽" userId="d03944a2d3c0ed7e" providerId="LiveId" clId="{4A58160E-370E-4EBA-AF1A-AD79C61503C4}" dt="2019-07-15T13:41:12.031" v="1738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delSp modSp del delCm">
        <pc:chgData name="용수 곽" userId="d03944a2d3c0ed7e" providerId="LiveId" clId="{4A58160E-370E-4EBA-AF1A-AD79C61503C4}" dt="2019-07-15T13:18:50.091" v="1057" actId="2696"/>
        <pc:sldMkLst>
          <pc:docMk/>
          <pc:sldMk cId="4011674000" sldId="401"/>
        </pc:sldMkLst>
        <pc:spChg chg="mod">
          <ac:chgData name="용수 곽" userId="d03944a2d3c0ed7e" providerId="LiveId" clId="{4A58160E-370E-4EBA-AF1A-AD79C61503C4}" dt="2019-07-12T22:50:30.781" v="19" actId="20577"/>
          <ac:spMkLst>
            <pc:docMk/>
            <pc:sldMk cId="4011674000" sldId="401"/>
            <ac:spMk id="2" creationId="{CF173E56-BC95-438C-AB33-FE0519BCD9B7}"/>
          </ac:spMkLst>
        </pc:spChg>
        <pc:picChg chg="del">
          <ac:chgData name="용수 곽" userId="d03944a2d3c0ed7e" providerId="LiveId" clId="{4A58160E-370E-4EBA-AF1A-AD79C61503C4}" dt="2019-07-15T13:08:43.016" v="1004" actId="478"/>
          <ac:picMkLst>
            <pc:docMk/>
            <pc:sldMk cId="4011674000" sldId="401"/>
            <ac:picMk id="52" creationId="{00000000-0000-0000-0000-000000000000}"/>
          </ac:picMkLst>
        </pc:picChg>
      </pc:sldChg>
      <pc:sldChg chg="modSp ord">
        <pc:chgData name="용수 곽" userId="d03944a2d3c0ed7e" providerId="LiveId" clId="{4A58160E-370E-4EBA-AF1A-AD79C61503C4}" dt="2019-07-15T13:19:38.372" v="1060" actId="20577"/>
        <pc:sldMkLst>
          <pc:docMk/>
          <pc:sldMk cId="1390082365" sldId="402"/>
        </pc:sldMkLst>
        <pc:spChg chg="mod">
          <ac:chgData name="용수 곽" userId="d03944a2d3c0ed7e" providerId="LiveId" clId="{4A58160E-370E-4EBA-AF1A-AD79C61503C4}" dt="2019-07-15T13:19:38.372" v="1060" actId="20577"/>
          <ac:spMkLst>
            <pc:docMk/>
            <pc:sldMk cId="1390082365" sldId="402"/>
            <ac:spMk id="2" creationId="{2523AB6C-04FA-4002-9D29-EB1D5052FBE3}"/>
          </ac:spMkLst>
        </pc:spChg>
      </pc:sldChg>
      <pc:sldChg chg="modSp">
        <pc:chgData name="용수 곽" userId="d03944a2d3c0ed7e" providerId="LiveId" clId="{4A58160E-370E-4EBA-AF1A-AD79C61503C4}" dt="2019-07-12T22:55:18.965" v="76" actId="20577"/>
        <pc:sldMkLst>
          <pc:docMk/>
          <pc:sldMk cId="2829017038" sldId="403"/>
        </pc:sldMkLst>
        <pc:spChg chg="mod">
          <ac:chgData name="용수 곽" userId="d03944a2d3c0ed7e" providerId="LiveId" clId="{4A58160E-370E-4EBA-AF1A-AD79C61503C4}" dt="2019-07-12T22:55:18.965" v="76" actId="20577"/>
          <ac:spMkLst>
            <pc:docMk/>
            <pc:sldMk cId="2829017038" sldId="403"/>
            <ac:spMk id="3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2T22:51:56.810" v="57" actId="20577"/>
        <pc:sldMkLst>
          <pc:docMk/>
          <pc:sldMk cId="212025845" sldId="404"/>
        </pc:sldMkLst>
        <pc:spChg chg="mod">
          <ac:chgData name="용수 곽" userId="d03944a2d3c0ed7e" providerId="LiveId" clId="{4A58160E-370E-4EBA-AF1A-AD79C61503C4}" dt="2019-07-12T22:51:56.810" v="57" actId="20577"/>
          <ac:spMkLst>
            <pc:docMk/>
            <pc:sldMk cId="212025845" sldId="404"/>
            <ac:spMk id="2" creationId="{00000000-0000-0000-0000-000000000000}"/>
          </ac:spMkLst>
        </pc:spChg>
      </pc:sldChg>
      <pc:sldChg chg="modSp">
        <pc:chgData name="용수 곽" userId="d03944a2d3c0ed7e" providerId="LiveId" clId="{4A58160E-370E-4EBA-AF1A-AD79C61503C4}" dt="2019-07-15T13:26:16.805" v="1306" actId="20577"/>
        <pc:sldMkLst>
          <pc:docMk/>
          <pc:sldMk cId="3729376443" sldId="405"/>
        </pc:sldMkLst>
        <pc:spChg chg="mod">
          <ac:chgData name="용수 곽" userId="d03944a2d3c0ed7e" providerId="LiveId" clId="{4A58160E-370E-4EBA-AF1A-AD79C61503C4}" dt="2019-07-15T13:26:16.805" v="1306" actId="20577"/>
          <ac:spMkLst>
            <pc:docMk/>
            <pc:sldMk cId="3729376443" sldId="40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25:06.464" v="1294" actId="20577"/>
          <ac:spMkLst>
            <pc:docMk/>
            <pc:sldMk cId="3729376443" sldId="405"/>
            <ac:spMk id="3" creationId="{00000000-0000-0000-0000-000000000000}"/>
          </ac:spMkLst>
        </pc:spChg>
      </pc:sldChg>
      <pc:sldChg chg="modSp del">
        <pc:chgData name="용수 곽" userId="d03944a2d3c0ed7e" providerId="LiveId" clId="{4A58160E-370E-4EBA-AF1A-AD79C61503C4}" dt="2019-07-15T13:27:56.355" v="1307" actId="2696"/>
        <pc:sldMkLst>
          <pc:docMk/>
          <pc:sldMk cId="602773064" sldId="406"/>
        </pc:sldMkLst>
        <pc:spChg chg="mod">
          <ac:chgData name="용수 곽" userId="d03944a2d3c0ed7e" providerId="LiveId" clId="{4A58160E-370E-4EBA-AF1A-AD79C61503C4}" dt="2019-07-12T22:52:28.197" v="62" actId="20577"/>
          <ac:spMkLst>
            <pc:docMk/>
            <pc:sldMk cId="602773064" sldId="406"/>
            <ac:spMk id="2" creationId="{00000000-0000-0000-0000-000000000000}"/>
          </ac:spMkLst>
        </pc:spChg>
      </pc:sldChg>
      <pc:sldChg chg="modSp del">
        <pc:chgData name="용수 곽" userId="d03944a2d3c0ed7e" providerId="LiveId" clId="{4A58160E-370E-4EBA-AF1A-AD79C61503C4}" dt="2019-07-15T13:00:22.658" v="1003" actId="2696"/>
        <pc:sldMkLst>
          <pc:docMk/>
          <pc:sldMk cId="895812977" sldId="408"/>
        </pc:sldMkLst>
        <pc:spChg chg="mod">
          <ac:chgData name="용수 곽" userId="d03944a2d3c0ed7e" providerId="LiveId" clId="{4A58160E-370E-4EBA-AF1A-AD79C61503C4}" dt="2019-07-12T22:53:06.858" v="67" actId="20577"/>
          <ac:spMkLst>
            <pc:docMk/>
            <pc:sldMk cId="895812977" sldId="408"/>
            <ac:spMk id="2" creationId="{00000000-0000-0000-0000-000000000000}"/>
          </ac:spMkLst>
        </pc:spChg>
      </pc:sldChg>
      <pc:sldChg chg="modSp del">
        <pc:chgData name="용수 곽" userId="d03944a2d3c0ed7e" providerId="LiveId" clId="{4A58160E-370E-4EBA-AF1A-AD79C61503C4}" dt="2019-07-15T13:00:22.655" v="1002" actId="2696"/>
        <pc:sldMkLst>
          <pc:docMk/>
          <pc:sldMk cId="998982033" sldId="409"/>
        </pc:sldMkLst>
        <pc:spChg chg="mod">
          <ac:chgData name="용수 곽" userId="d03944a2d3c0ed7e" providerId="LiveId" clId="{4A58160E-370E-4EBA-AF1A-AD79C61503C4}" dt="2019-07-12T22:53:56.355" v="72" actId="20577"/>
          <ac:spMkLst>
            <pc:docMk/>
            <pc:sldMk cId="998982033" sldId="409"/>
            <ac:spMk id="2" creationId="{00000000-0000-0000-0000-000000000000}"/>
          </ac:spMkLst>
        </pc:spChg>
      </pc:sldChg>
      <pc:sldChg chg="addSp delSp modSp add del">
        <pc:chgData name="용수 곽" userId="d03944a2d3c0ed7e" providerId="LiveId" clId="{4A58160E-370E-4EBA-AF1A-AD79C61503C4}" dt="2019-07-15T13:09:11.548" v="1005" actId="2696"/>
        <pc:sldMkLst>
          <pc:docMk/>
          <pc:sldMk cId="619011451" sldId="410"/>
        </pc:sldMkLst>
        <pc:spChg chg="mod">
          <ac:chgData name="용수 곽" userId="d03944a2d3c0ed7e" providerId="LiveId" clId="{4A58160E-370E-4EBA-AF1A-AD79C61503C4}" dt="2019-07-12T22:56:40.105" v="135" actId="20577"/>
          <ac:spMkLst>
            <pc:docMk/>
            <pc:sldMk cId="619011451" sldId="410"/>
            <ac:spMk id="2" creationId="{97985105-442A-4C9C-BCA7-16C6C0E20495}"/>
          </ac:spMkLst>
        </pc:spChg>
        <pc:spChg chg="mod">
          <ac:chgData name="용수 곽" userId="d03944a2d3c0ed7e" providerId="LiveId" clId="{4A58160E-370E-4EBA-AF1A-AD79C61503C4}" dt="2019-07-12T23:27:53.269" v="638"/>
          <ac:spMkLst>
            <pc:docMk/>
            <pc:sldMk cId="619011451" sldId="410"/>
            <ac:spMk id="3" creationId="{FA098DF6-831E-4C2D-B9FC-0DE5FF998772}"/>
          </ac:spMkLst>
        </pc:spChg>
        <pc:picChg chg="add del mod">
          <ac:chgData name="용수 곽" userId="d03944a2d3c0ed7e" providerId="LiveId" clId="{4A58160E-370E-4EBA-AF1A-AD79C61503C4}" dt="2019-07-12T23:29:10.475" v="691"/>
          <ac:picMkLst>
            <pc:docMk/>
            <pc:sldMk cId="619011451" sldId="410"/>
            <ac:picMk id="4" creationId="{79156BED-5CAC-4717-8084-65C70A172DC3}"/>
          </ac:picMkLst>
        </pc:picChg>
        <pc:picChg chg="add del mod">
          <ac:chgData name="용수 곽" userId="d03944a2d3c0ed7e" providerId="LiveId" clId="{4A58160E-370E-4EBA-AF1A-AD79C61503C4}" dt="2019-07-12T23:32:38.263" v="760" actId="478"/>
          <ac:picMkLst>
            <pc:docMk/>
            <pc:sldMk cId="619011451" sldId="410"/>
            <ac:picMk id="5" creationId="{0F7B8800-0108-4622-9B31-0CE0AEA415BA}"/>
          </ac:picMkLst>
        </pc:picChg>
        <pc:picChg chg="add mod">
          <ac:chgData name="용수 곽" userId="d03944a2d3c0ed7e" providerId="LiveId" clId="{4A58160E-370E-4EBA-AF1A-AD79C61503C4}" dt="2019-07-12T23:32:43.375" v="792" actId="1035"/>
          <ac:picMkLst>
            <pc:docMk/>
            <pc:sldMk cId="619011451" sldId="410"/>
            <ac:picMk id="6" creationId="{8C32F22A-EE23-4665-BF56-78E5BD8CB5A2}"/>
          </ac:picMkLst>
        </pc:picChg>
      </pc:sldChg>
      <pc:sldChg chg="addSp delSp modSp add">
        <pc:chgData name="용수 곽" userId="d03944a2d3c0ed7e" providerId="LiveId" clId="{4A58160E-370E-4EBA-AF1A-AD79C61503C4}" dt="2019-07-15T13:34:43.144" v="1445" actId="1036"/>
        <pc:sldMkLst>
          <pc:docMk/>
          <pc:sldMk cId="2681143816" sldId="411"/>
        </pc:sldMkLst>
        <pc:spChg chg="mod">
          <ac:chgData name="용수 곽" userId="d03944a2d3c0ed7e" providerId="LiveId" clId="{4A58160E-370E-4EBA-AF1A-AD79C61503C4}" dt="2019-07-12T23:28:35.254" v="669" actId="20577"/>
          <ac:spMkLst>
            <pc:docMk/>
            <pc:sldMk cId="2681143816" sldId="411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5T13:34:36.086" v="1441"/>
          <ac:spMkLst>
            <pc:docMk/>
            <pc:sldMk cId="2681143816" sldId="411"/>
            <ac:spMk id="3" creationId="{AA70E528-3DFC-4164-B9CE-7E43BBF42400}"/>
          </ac:spMkLst>
        </pc:spChg>
        <pc:picChg chg="add del mod">
          <ac:chgData name="용수 곽" userId="d03944a2d3c0ed7e" providerId="LiveId" clId="{4A58160E-370E-4EBA-AF1A-AD79C61503C4}" dt="2019-07-12T23:29:35.098" v="718" actId="478"/>
          <ac:picMkLst>
            <pc:docMk/>
            <pc:sldMk cId="2681143816" sldId="411"/>
            <ac:picMk id="4" creationId="{8E7EC892-BE88-491E-B88C-28A9B9584BE6}"/>
          </ac:picMkLst>
        </pc:picChg>
        <pc:picChg chg="add mod">
          <ac:chgData name="용수 곽" userId="d03944a2d3c0ed7e" providerId="LiveId" clId="{4A58160E-370E-4EBA-AF1A-AD79C61503C4}" dt="2019-07-15T13:34:43.144" v="1445" actId="1036"/>
          <ac:picMkLst>
            <pc:docMk/>
            <pc:sldMk cId="2681143816" sldId="411"/>
            <ac:picMk id="5" creationId="{C8144759-C546-4616-A35D-41DE65A5E708}"/>
          </ac:picMkLst>
        </pc:picChg>
      </pc:sldChg>
      <pc:sldChg chg="delSp modSp add">
        <pc:chgData name="용수 곽" userId="d03944a2d3c0ed7e" providerId="LiveId" clId="{4A58160E-370E-4EBA-AF1A-AD79C61503C4}" dt="2019-07-15T13:49:21.925" v="2112" actId="20577"/>
        <pc:sldMkLst>
          <pc:docMk/>
          <pc:sldMk cId="707146101" sldId="412"/>
        </pc:sldMkLst>
        <pc:spChg chg="mod">
          <ac:chgData name="용수 곽" userId="d03944a2d3c0ed7e" providerId="LiveId" clId="{4A58160E-370E-4EBA-AF1A-AD79C61503C4}" dt="2019-07-15T13:49:21.925" v="2112" actId="20577"/>
          <ac:spMkLst>
            <pc:docMk/>
            <pc:sldMk cId="707146101" sldId="412"/>
            <ac:spMk id="2" creationId="{6DB448C8-F8DD-4128-A7BD-6D03A2865255}"/>
          </ac:spMkLst>
        </pc:spChg>
        <pc:spChg chg="mod">
          <ac:chgData name="용수 곽" userId="d03944a2d3c0ed7e" providerId="LiveId" clId="{4A58160E-370E-4EBA-AF1A-AD79C61503C4}" dt="2019-07-12T23:34:51.672" v="919" actId="20577"/>
          <ac:spMkLst>
            <pc:docMk/>
            <pc:sldMk cId="707146101" sldId="412"/>
            <ac:spMk id="3" creationId="{AA70E528-3DFC-4164-B9CE-7E43BBF42400}"/>
          </ac:spMkLst>
        </pc:spChg>
        <pc:picChg chg="del">
          <ac:chgData name="용수 곽" userId="d03944a2d3c0ed7e" providerId="LiveId" clId="{4A58160E-370E-4EBA-AF1A-AD79C61503C4}" dt="2019-07-12T23:33:17.198" v="793" actId="478"/>
          <ac:picMkLst>
            <pc:docMk/>
            <pc:sldMk cId="707146101" sldId="412"/>
            <ac:picMk id="5" creationId="{C8144759-C546-4616-A35D-41DE65A5E708}"/>
          </ac:picMkLst>
        </pc:picChg>
      </pc:sldChg>
      <pc:sldChg chg="addSp modSp add ord">
        <pc:chgData name="용수 곽" userId="d03944a2d3c0ed7e" providerId="LiveId" clId="{4A58160E-370E-4EBA-AF1A-AD79C61503C4}" dt="2019-07-15T13:14:34.975" v="1051"/>
        <pc:sldMkLst>
          <pc:docMk/>
          <pc:sldMk cId="3830479837" sldId="413"/>
        </pc:sldMkLst>
        <pc:spChg chg="mod">
          <ac:chgData name="용수 곽" userId="d03944a2d3c0ed7e" providerId="LiveId" clId="{4A58160E-370E-4EBA-AF1A-AD79C61503C4}" dt="2019-07-12T23:35:50.024" v="966" actId="20577"/>
          <ac:spMkLst>
            <pc:docMk/>
            <pc:sldMk cId="3830479837" sldId="413"/>
            <ac:spMk id="2" creationId="{867D9358-9B14-4594-A0BD-938A43F9FB7E}"/>
          </ac:spMkLst>
        </pc:spChg>
        <pc:spChg chg="mod">
          <ac:chgData name="용수 곽" userId="d03944a2d3c0ed7e" providerId="LiveId" clId="{4A58160E-370E-4EBA-AF1A-AD79C61503C4}" dt="2019-07-15T13:14:34.975" v="1051"/>
          <ac:spMkLst>
            <pc:docMk/>
            <pc:sldMk cId="3830479837" sldId="413"/>
            <ac:spMk id="3" creationId="{4AAF230A-71B8-4D85-870D-404FFD28758B}"/>
          </ac:spMkLst>
        </pc:spChg>
        <pc:picChg chg="add mod">
          <ac:chgData name="용수 곽" userId="d03944a2d3c0ed7e" providerId="LiveId" clId="{4A58160E-370E-4EBA-AF1A-AD79C61503C4}" dt="2019-07-12T23:38:59.678" v="997" actId="1036"/>
          <ac:picMkLst>
            <pc:docMk/>
            <pc:sldMk cId="3830479837" sldId="413"/>
            <ac:picMk id="4" creationId="{E4A4A267-A399-49A3-A23B-9981D127986E}"/>
          </ac:picMkLst>
        </pc:picChg>
      </pc:sldChg>
      <pc:sldChg chg="modSp add">
        <pc:chgData name="용수 곽" userId="d03944a2d3c0ed7e" providerId="LiveId" clId="{4A58160E-370E-4EBA-AF1A-AD79C61503C4}" dt="2019-07-15T13:18:45.626" v="1056" actId="20577"/>
        <pc:sldMkLst>
          <pc:docMk/>
          <pc:sldMk cId="1499479830" sldId="414"/>
        </pc:sldMkLst>
        <pc:spChg chg="mod">
          <ac:chgData name="용수 곽" userId="d03944a2d3c0ed7e" providerId="LiveId" clId="{4A58160E-370E-4EBA-AF1A-AD79C61503C4}" dt="2019-07-15T13:18:38.169" v="1053"/>
          <ac:spMkLst>
            <pc:docMk/>
            <pc:sldMk cId="1499479830" sldId="414"/>
            <ac:spMk id="2" creationId="{4FF8A933-E280-43F7-8E16-3CE3CE1485EF}"/>
          </ac:spMkLst>
        </pc:spChg>
        <pc:spChg chg="mod">
          <ac:chgData name="용수 곽" userId="d03944a2d3c0ed7e" providerId="LiveId" clId="{4A58160E-370E-4EBA-AF1A-AD79C61503C4}" dt="2019-07-15T13:18:45.626" v="1056" actId="20577"/>
          <ac:spMkLst>
            <pc:docMk/>
            <pc:sldMk cId="1499479830" sldId="414"/>
            <ac:spMk id="3" creationId="{E90F8415-EF56-4572-B412-565500E3EF78}"/>
          </ac:spMkLst>
        </pc:spChg>
      </pc:sldChg>
      <pc:sldChg chg="modSp add">
        <pc:chgData name="용수 곽" userId="d03944a2d3c0ed7e" providerId="LiveId" clId="{4A58160E-370E-4EBA-AF1A-AD79C61503C4}" dt="2019-07-15T13:47:58.964" v="2107" actId="20577"/>
        <pc:sldMkLst>
          <pc:docMk/>
          <pc:sldMk cId="2352034131" sldId="415"/>
        </pc:sldMkLst>
        <pc:spChg chg="mod">
          <ac:chgData name="용수 곽" userId="d03944a2d3c0ed7e" providerId="LiveId" clId="{4A58160E-370E-4EBA-AF1A-AD79C61503C4}" dt="2019-07-15T13:36:57.164" v="1502" actId="20577"/>
          <ac:spMkLst>
            <pc:docMk/>
            <pc:sldMk cId="2352034131" sldId="415"/>
            <ac:spMk id="2" creationId="{00000000-0000-0000-0000-000000000000}"/>
          </ac:spMkLst>
        </pc:spChg>
        <pc:spChg chg="mod">
          <ac:chgData name="용수 곽" userId="d03944a2d3c0ed7e" providerId="LiveId" clId="{4A58160E-370E-4EBA-AF1A-AD79C61503C4}" dt="2019-07-15T13:47:58.964" v="2107" actId="20577"/>
          <ac:spMkLst>
            <pc:docMk/>
            <pc:sldMk cId="2352034131" sldId="415"/>
            <ac:spMk id="3" creationId="{00000000-0000-0000-0000-000000000000}"/>
          </ac:spMkLst>
        </pc:spChg>
      </pc:sldChg>
      <pc:sldMasterChg chg="modSp">
        <pc:chgData name="용수 곽" userId="d03944a2d3c0ed7e" providerId="LiveId" clId="{4A58160E-370E-4EBA-AF1A-AD79C61503C4}" dt="2019-07-12T22:47:46.364" v="13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4A58160E-370E-4EBA-AF1A-AD79C61503C4}" dt="2019-07-12T22:47:46.364" v="13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용수 곽" userId="d03944a2d3c0ed7e" providerId="LiveId" clId="{DF044178-A8F0-45B6-90B7-F7F70D3345AF}"/>
    <pc:docChg chg="undo custSel addSld delSld modSld sldOrd modMainMaster">
      <pc:chgData name="용수 곽" userId="d03944a2d3c0ed7e" providerId="LiveId" clId="{DF044178-A8F0-45B6-90B7-F7F70D3345AF}" dt="2019-07-12T03:03:54.766" v="1165" actId="1036"/>
      <pc:docMkLst>
        <pc:docMk/>
      </pc:docMkLst>
      <pc:sldChg chg="modSp modNotesTx">
        <pc:chgData name="용수 곽" userId="d03944a2d3c0ed7e" providerId="LiveId" clId="{DF044178-A8F0-45B6-90B7-F7F70D3345AF}" dt="2019-07-12T02:39:33.266" v="27" actId="20577"/>
        <pc:sldMkLst>
          <pc:docMk/>
          <pc:sldMk cId="2501565848" sldId="269"/>
        </pc:sldMkLst>
        <pc:spChg chg="mod">
          <ac:chgData name="용수 곽" userId="d03944a2d3c0ed7e" providerId="LiveId" clId="{DF044178-A8F0-45B6-90B7-F7F70D3345AF}" dt="2019-07-12T02:38:06.591" v="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용수 곽" userId="d03944a2d3c0ed7e" providerId="LiveId" clId="{DF044178-A8F0-45B6-90B7-F7F70D3345AF}" dt="2019-07-12T02:39:33.266" v="27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용수 곽" userId="d03944a2d3c0ed7e" providerId="LiveId" clId="{DF044178-A8F0-45B6-90B7-F7F70D3345AF}" dt="2019-07-12T02:38:19.155" v="6"/>
          <ac:graphicFrameMkLst>
            <pc:docMk/>
            <pc:sldMk cId="2501565848" sldId="269"/>
            <ac:graphicFrameMk id="8" creationId="{00000000-0000-0000-0000-000000000000}"/>
          </ac:graphicFrameMkLst>
        </pc:graphicFrameChg>
      </pc:sldChg>
      <pc:sldChg chg="modSp">
        <pc:chgData name="용수 곽" userId="d03944a2d3c0ed7e" providerId="LiveId" clId="{DF044178-A8F0-45B6-90B7-F7F70D3345AF}" dt="2019-07-12T02:43:04.311" v="77"/>
        <pc:sldMkLst>
          <pc:docMk/>
          <pc:sldMk cId="2202316223" sldId="355"/>
        </pc:sldMkLst>
        <pc:spChg chg="mod">
          <ac:chgData name="용수 곽" userId="d03944a2d3c0ed7e" providerId="LiveId" clId="{DF044178-A8F0-45B6-90B7-F7F70D3345AF}" dt="2019-07-12T02:43:04.311" v="77"/>
          <ac:spMkLst>
            <pc:docMk/>
            <pc:sldMk cId="2202316223" sldId="355"/>
            <ac:spMk id="3" creationId="{00000000-0000-0000-0000-000000000000}"/>
          </ac:spMkLst>
        </pc:spChg>
      </pc:sldChg>
      <pc:sldChg chg="modSp">
        <pc:chgData name="용수 곽" userId="d03944a2d3c0ed7e" providerId="LiveId" clId="{DF044178-A8F0-45B6-90B7-F7F70D3345AF}" dt="2019-07-12T02:39:10.350" v="22" actId="20577"/>
        <pc:sldMkLst>
          <pc:docMk/>
          <pc:sldMk cId="1140363949" sldId="397"/>
        </pc:sldMkLst>
        <pc:spChg chg="mod">
          <ac:chgData name="용수 곽" userId="d03944a2d3c0ed7e" providerId="LiveId" clId="{DF044178-A8F0-45B6-90B7-F7F70D3345AF}" dt="2019-07-12T02:39:10.350" v="22" actId="20577"/>
          <ac:spMkLst>
            <pc:docMk/>
            <pc:sldMk cId="1140363949" sldId="397"/>
            <ac:spMk id="3" creationId="{00000000-0000-0000-0000-000000000000}"/>
          </ac:spMkLst>
        </pc:spChg>
      </pc:sldChg>
      <pc:sldChg chg="addSp modSp add">
        <pc:chgData name="용수 곽" userId="d03944a2d3c0ed7e" providerId="LiveId" clId="{DF044178-A8F0-45B6-90B7-F7F70D3345AF}" dt="2019-07-12T02:58:48.552" v="828" actId="20577"/>
        <pc:sldMkLst>
          <pc:docMk/>
          <pc:sldMk cId="1390082365" sldId="402"/>
        </pc:sldMkLst>
        <pc:spChg chg="mod">
          <ac:chgData name="용수 곽" userId="d03944a2d3c0ed7e" providerId="LiveId" clId="{DF044178-A8F0-45B6-90B7-F7F70D3345AF}" dt="2019-07-12T02:47:38.894" v="210" actId="20577"/>
          <ac:spMkLst>
            <pc:docMk/>
            <pc:sldMk cId="1390082365" sldId="402"/>
            <ac:spMk id="2" creationId="{2523AB6C-04FA-4002-9D29-EB1D5052FBE3}"/>
          </ac:spMkLst>
        </pc:spChg>
        <pc:spChg chg="mod">
          <ac:chgData name="용수 곽" userId="d03944a2d3c0ed7e" providerId="LiveId" clId="{DF044178-A8F0-45B6-90B7-F7F70D3345AF}" dt="2019-07-12T02:58:48.552" v="828" actId="20577"/>
          <ac:spMkLst>
            <pc:docMk/>
            <pc:sldMk cId="1390082365" sldId="402"/>
            <ac:spMk id="3" creationId="{BA0DBE55-94A2-4E5B-8A13-62E05650649D}"/>
          </ac:spMkLst>
        </pc:sp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4" creationId="{991A50CE-7533-43A6-AADD-486596F2DDF5}"/>
          </ac:picMkLst>
        </pc:picChg>
        <pc:picChg chg="add mod">
          <ac:chgData name="용수 곽" userId="d03944a2d3c0ed7e" providerId="LiveId" clId="{DF044178-A8F0-45B6-90B7-F7F70D3345AF}" dt="2019-07-12T02:48:40.072" v="254" actId="12788"/>
          <ac:picMkLst>
            <pc:docMk/>
            <pc:sldMk cId="1390082365" sldId="402"/>
            <ac:picMk id="5" creationId="{9AC005BC-2566-416C-9BE5-911EF21E167F}"/>
          </ac:picMkLst>
        </pc:picChg>
      </pc:sldChg>
      <pc:sldMasterChg chg="modSp">
        <pc:chgData name="용수 곽" userId="d03944a2d3c0ed7e" providerId="LiveId" clId="{DF044178-A8F0-45B6-90B7-F7F70D3345AF}" dt="2019-07-12T02:40:58.182" v="36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DF044178-A8F0-45B6-90B7-F7F70D3345AF}" dt="2019-07-12T02:40:58.182" v="36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  <pc:docChgLst>
    <pc:chgData name="용수 곽" userId="d03944a2d3c0ed7e" providerId="LiveId" clId="{20B3FC6D-BAD2-4980-A29A-DA244C172BA0}"/>
    <pc:docChg chg="custSel modSld modMainMaster">
      <pc:chgData name="용수 곽" userId="d03944a2d3c0ed7e" providerId="LiveId" clId="{20B3FC6D-BAD2-4980-A29A-DA244C172BA0}" dt="2019-05-15T16:17:53.084" v="3879" actId="20577"/>
      <pc:docMkLst>
        <pc:docMk/>
      </pc:docMkLst>
      <pc:sldChg chg="modNotesTx">
        <pc:chgData name="용수 곽" userId="d03944a2d3c0ed7e" providerId="LiveId" clId="{20B3FC6D-BAD2-4980-A29A-DA244C172BA0}" dt="2019-05-15T15:18:37.743" v="282" actId="20577"/>
        <pc:sldMkLst>
          <pc:docMk/>
          <pc:sldMk cId="2501565848" sldId="269"/>
        </pc:sldMkLst>
      </pc:sldChg>
      <pc:sldChg chg="modSp">
        <pc:chgData name="용수 곽" userId="d03944a2d3c0ed7e" providerId="LiveId" clId="{20B3FC6D-BAD2-4980-A29A-DA244C172BA0}" dt="2019-05-14T10:18:01.430" v="76" actId="20577"/>
        <pc:sldMkLst>
          <pc:docMk/>
          <pc:sldMk cId="1140363949" sldId="397"/>
        </pc:sldMkLst>
        <pc:spChg chg="mod">
          <ac:chgData name="용수 곽" userId="d03944a2d3c0ed7e" providerId="LiveId" clId="{20B3FC6D-BAD2-4980-A29A-DA244C172BA0}" dt="2019-05-14T10:18:01.430" v="76" actId="20577"/>
          <ac:spMkLst>
            <pc:docMk/>
            <pc:sldMk cId="1140363949" sldId="397"/>
            <ac:spMk id="3" creationId="{00000000-0000-0000-0000-000000000000}"/>
          </ac:spMkLst>
        </pc:spChg>
      </pc:sldChg>
      <pc:sldMasterChg chg="modSp">
        <pc:chgData name="용수 곽" userId="d03944a2d3c0ed7e" providerId="LiveId" clId="{20B3FC6D-BAD2-4980-A29A-DA244C172BA0}" dt="2019-05-14T10:10:38.784" v="7" actId="20577"/>
        <pc:sldMasterMkLst>
          <pc:docMk/>
          <pc:sldMasterMk cId="3903101786" sldId="2147483660"/>
        </pc:sldMasterMkLst>
        <pc:spChg chg="mod">
          <ac:chgData name="용수 곽" userId="d03944a2d3c0ed7e" providerId="LiveId" clId="{20B3FC6D-BAD2-4980-A29A-DA244C172BA0}" dt="2019-05-14T10:10:38.784" v="7" actId="20577"/>
          <ac:spMkLst>
            <pc:docMk/>
            <pc:sldMasterMk cId="3903101786" sldId="2147483660"/>
            <ac:spMk id="15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79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06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008122" y="6472213"/>
            <a:ext cx="3678678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Yongsu</a:t>
            </a:r>
            <a:r>
              <a:rPr lang="en-GB" altLang="ko-KR" dirty="0"/>
              <a:t> </a:t>
            </a:r>
            <a:r>
              <a:rPr lang="en-GB" altLang="ko-KR" dirty="0" err="1"/>
              <a:t>Gwak</a:t>
            </a:r>
            <a:r>
              <a:rPr lang="en-GB" altLang="ko-KR" dirty="0"/>
              <a:t>, Korea National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2019-07-16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88024" y="6475413"/>
            <a:ext cx="3754314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Yongsu</a:t>
            </a:r>
            <a:r>
              <a:rPr lang="en-GB" dirty="0"/>
              <a:t> </a:t>
            </a:r>
            <a:r>
              <a:rPr lang="en-GB" dirty="0" err="1"/>
              <a:t>Gwak</a:t>
            </a:r>
            <a:r>
              <a:rPr lang="en-GB" dirty="0"/>
              <a:t>, Korea National University of Transportation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802.11-19/1181r0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Multi-link Operation</a:t>
            </a:r>
            <a:endParaRPr lang="en-GB" altLang="ko-KR" sz="3600" kern="0" dirty="0">
              <a:solidFill>
                <a:schemeClr val="tx1"/>
              </a:solidFill>
              <a:latin typeface="Times New Roman" panose="02020603050405020304" pitchFamily="18" charset="0"/>
              <a:ea typeface="MS Gothic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2019-07-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5632"/>
              </p:ext>
            </p:extLst>
          </p:nvPr>
        </p:nvGraphicFramePr>
        <p:xfrm>
          <a:off x="696913" y="2997200"/>
          <a:ext cx="7750175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38348" imgH="3711295" progId="Word.Document.8">
                  <p:embed/>
                </p:oleObj>
              </mc:Choice>
              <mc:Fallback>
                <p:oleObj name="Document" r:id="rId4" imgW="8238348" imgH="3711295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2997200"/>
                        <a:ext cx="7750175" cy="3479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32BFA7-245D-4EA7-AD16-43380B0A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5469A1-3CE6-4611-AC27-E7401DA59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Multi-link operation can be classified into independent transmission and simultaneous transmission</a:t>
            </a:r>
          </a:p>
          <a:p>
            <a:r>
              <a:rPr lang="en-US" altLang="ko-KR" dirty="0"/>
              <a:t>Channel access for simultaneous transmission should be discussed</a:t>
            </a:r>
          </a:p>
          <a:p>
            <a:r>
              <a:rPr lang="en-US" altLang="ko-KR" dirty="0"/>
              <a:t>Reliable transfer with block ack mechanism in multi-link should be carefully considered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67818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 rule in multi-link?</a:t>
            </a:r>
          </a:p>
          <a:p>
            <a:pPr lvl="1"/>
            <a:r>
              <a:rPr lang="en-US" altLang="ko-KR" dirty="0"/>
              <a:t>Simultaneous Tx and Rx transmission shall not be performed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0363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with the following rule in multi-link?</a:t>
            </a:r>
          </a:p>
          <a:p>
            <a:pPr lvl="1"/>
            <a:r>
              <a:rPr lang="en-US" altLang="ko-KR" dirty="0"/>
              <a:t>QoS data frames shall be properly assigned across multiple links for the receiver to reduce the Head-of-line blocking delay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Y/N/A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2034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18/1231r5 EHT draft proposed PAR</a:t>
            </a:r>
          </a:p>
          <a:p>
            <a:pPr marL="0" indent="0">
              <a:buNone/>
            </a:pPr>
            <a:r>
              <a:rPr lang="en-US" altLang="ko-KR" sz="2000" dirty="0"/>
              <a:t>[2] 19/764r0 Multi-Link Aggregation: Gain Analysis</a:t>
            </a:r>
          </a:p>
          <a:p>
            <a:pPr marL="0" indent="0">
              <a:buNone/>
            </a:pPr>
            <a:r>
              <a:rPr lang="en-US" altLang="ko-KR" sz="2000" dirty="0"/>
              <a:t>[3] 19/766r1 Enhanced Multi-band/Multi-channel Operation</a:t>
            </a:r>
          </a:p>
          <a:p>
            <a:pPr marL="0" indent="0">
              <a:buNone/>
            </a:pPr>
            <a:r>
              <a:rPr lang="en-US" altLang="ko-KR" sz="2000" dirty="0"/>
              <a:t>[4] 19/0823r0 Multi-Link Operation: Design Discussion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/>
          </a:bodyPr>
          <a:lstStyle/>
          <a:p>
            <a:r>
              <a:rPr lang="en-US" altLang="ko-KR" dirty="0"/>
              <a:t>According to PAR[1], the two main objectives of 802.11be are:</a:t>
            </a:r>
          </a:p>
          <a:p>
            <a:pPr lvl="1"/>
            <a:r>
              <a:rPr lang="en-US" altLang="ko-KR" dirty="0"/>
              <a:t>Enhanced high peak throughput</a:t>
            </a:r>
          </a:p>
          <a:p>
            <a:pPr lvl="1"/>
            <a:r>
              <a:rPr lang="en-US" altLang="ko-KR" dirty="0"/>
              <a:t>Reduced latency and jitter</a:t>
            </a:r>
          </a:p>
          <a:p>
            <a:r>
              <a:rPr lang="en-US" altLang="ko-KR" dirty="0"/>
              <a:t>The multi-link operation is suggested as a key candidate feature in EHT to achieve the objectives [2], [3]</a:t>
            </a:r>
          </a:p>
          <a:p>
            <a:r>
              <a:rPr lang="en-US" altLang="ko-KR" dirty="0"/>
              <a:t>For efficient multi-link operation, technical issues including the following ones should be well investigated:</a:t>
            </a:r>
          </a:p>
          <a:p>
            <a:pPr lvl="1"/>
            <a:r>
              <a:rPr lang="en-US" altLang="ko-KR" dirty="0"/>
              <a:t>Channel access method in multi-link</a:t>
            </a:r>
          </a:p>
          <a:p>
            <a:pPr lvl="1"/>
            <a:r>
              <a:rPr lang="en-US" altLang="ko-KR" dirty="0"/>
              <a:t>Reliable transfer (Block Ack) over multi-link</a:t>
            </a:r>
          </a:p>
          <a:p>
            <a:r>
              <a:rPr lang="en-US" altLang="ko-KR" dirty="0"/>
              <a:t>In this contribution, considerations on multi-link are presented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90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F8A933-E280-43F7-8E16-3CE3CE14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Entity for Multi-link Operation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0F8415-EF56-4572-B412-565500E3E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case of using multiple links for on TID:</a:t>
            </a:r>
          </a:p>
          <a:p>
            <a:pPr lvl="1"/>
            <a:r>
              <a:rPr lang="en-US" altLang="ko-KR" dirty="0"/>
              <a:t>Tx STA queues the data in upper MAC</a:t>
            </a:r>
          </a:p>
          <a:p>
            <a:pPr lvl="1"/>
            <a:r>
              <a:rPr lang="en-US" altLang="ko-KR" dirty="0"/>
              <a:t>Tx STA allocates data to links considering channel access process: use same SN</a:t>
            </a:r>
          </a:p>
          <a:p>
            <a:pPr lvl="1"/>
            <a:r>
              <a:rPr lang="en-US" altLang="ko-KR" dirty="0"/>
              <a:t>Transmission procedure performed in Lower MAC and PHY</a:t>
            </a:r>
          </a:p>
          <a:p>
            <a:pPr lvl="1"/>
            <a:r>
              <a:rPr lang="en-US" altLang="ko-KR" dirty="0"/>
              <a:t>Rx STA receives the PPDU in different links, extracts MPDU, and perform aggregation</a:t>
            </a:r>
          </a:p>
          <a:p>
            <a:pPr lvl="1"/>
            <a:r>
              <a:rPr lang="en-US" altLang="ko-KR" dirty="0"/>
              <a:t>The aggregation includes the reordering of SN coming from different links</a:t>
            </a:r>
          </a:p>
        </p:txBody>
      </p:sp>
    </p:spTree>
    <p:extLst>
      <p:ext uri="{BB962C8B-B14F-4D97-AF65-F5344CB8AC3E}">
        <p14:creationId xmlns:p14="http://schemas.microsoft.com/office/powerpoint/2010/main" val="149947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23AB6C-04FA-4002-9D29-EB1D5052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Options of Multi-link Transmission Procedure [4]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A0DBE55-94A2-4E5B-8A13-62E056506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Independent transmission </a:t>
            </a:r>
          </a:p>
          <a:p>
            <a:pPr lvl="1"/>
            <a:r>
              <a:rPr lang="en-US" altLang="ko-KR" dirty="0"/>
              <a:t>The transmission on multiple channel/link may proceeded different time 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Simultaneous transmission</a:t>
            </a:r>
          </a:p>
          <a:p>
            <a:pPr lvl="1"/>
            <a:r>
              <a:rPr lang="en-US" altLang="ko-KR" dirty="0"/>
              <a:t>The transmission on both channel occurs on same time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91A50CE-7533-43A6-AADD-486596F2D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851" y="2882498"/>
            <a:ext cx="7740621" cy="148260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9AC005BC-2566-416C-9BE5-911EF21E16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7" y="5125108"/>
            <a:ext cx="7763195" cy="147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8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Independent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independent transmission, contention is performed independently</a:t>
            </a:r>
          </a:p>
          <a:p>
            <a:pPr lvl="1"/>
            <a:r>
              <a:rPr lang="en-US" altLang="ko-KR" dirty="0"/>
              <a:t>Channel access is performed independently on each link</a:t>
            </a:r>
          </a:p>
          <a:p>
            <a:pPr lvl="1"/>
            <a:r>
              <a:rPr lang="en-US" altLang="ko-KR" dirty="0"/>
              <a:t>Simultaneous Tx and Rx of multiple links is not preferred</a:t>
            </a:r>
          </a:p>
        </p:txBody>
      </p:sp>
    </p:spTree>
    <p:extLst>
      <p:ext uri="{BB962C8B-B14F-4D97-AF65-F5344CB8AC3E}">
        <p14:creationId xmlns:p14="http://schemas.microsoft.com/office/powerpoint/2010/main" val="372937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7D9358-9B14-4594-A0BD-938A43F9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Block </a:t>
            </a:r>
            <a:r>
              <a:rPr lang="en-US" altLang="ko-KR" dirty="0" err="1"/>
              <a:t>Ack</a:t>
            </a:r>
            <a:r>
              <a:rPr lang="en-US" altLang="ko-KR" dirty="0"/>
              <a:t> Procedure in Independent Transmission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AAF230A-71B8-4D85-870D-404FFD28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Depending on the capabilities of 802.11be devices, the BA cannot be received since link2 is still transmitting</a:t>
            </a:r>
          </a:p>
          <a:p>
            <a:pPr lvl="1"/>
            <a:r>
              <a:rPr lang="en-US" altLang="ko-KR" dirty="0"/>
              <a:t>Link2 should wait while receiving BA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C47E4E3-DEE2-467A-B999-D9254F889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49" y="3144151"/>
            <a:ext cx="7365901" cy="345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7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for Simultaneous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in the legacy wide-band operation, the simultaneous multi-link channel access may be performed with one primary link</a:t>
            </a:r>
          </a:p>
          <a:p>
            <a:pPr lvl="1"/>
            <a:r>
              <a:rPr lang="en-US" altLang="ko-KR" dirty="0" err="1"/>
              <a:t>Backoff</a:t>
            </a:r>
            <a:r>
              <a:rPr lang="en-US" altLang="ko-KR" dirty="0"/>
              <a:t> procedure in one link, ED sensing in the other link(s)</a:t>
            </a:r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9CE2EBC3-5096-4D25-968B-3FD34F2B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717032"/>
            <a:ext cx="746756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B448C8-F8DD-4128-A7BD-6D03A2865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Head-of-line Blocking Delay in Simultaneous Transmission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70E528-3DFC-4164-B9CE-7E43BBF4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Simultaneous transmission</a:t>
            </a:r>
          </a:p>
          <a:p>
            <a:pPr lvl="1"/>
            <a:r>
              <a:rPr lang="en-US" altLang="ko-KR" dirty="0"/>
              <a:t>QoS data frames share sequence number (SN), one window size, and one reordering buffer over multi-link</a:t>
            </a:r>
          </a:p>
          <a:p>
            <a:pPr lvl="1"/>
            <a:r>
              <a:rPr lang="en-US" altLang="ko-KR" dirty="0"/>
              <a:t>QoS data blocks which are simultaneously transmitted have to end at the same time</a:t>
            </a:r>
          </a:p>
          <a:p>
            <a:pPr lvl="2"/>
            <a:r>
              <a:rPr lang="en-US" altLang="ko-KR" dirty="0"/>
              <a:t>Simultaneous Tx and Rx transmission shall not be performed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8144759-C546-4616-A35D-41DE65A5E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45" y="4293096"/>
            <a:ext cx="7232911" cy="173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143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B448C8-F8DD-4128-A7BD-6D03A2865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Head-of-line Blocking Delay in Simultaneous Transmission (cont.)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A70E528-3DFC-4164-B9CE-7E43BBF4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HoL</a:t>
            </a:r>
            <a:r>
              <a:rPr lang="en-US" altLang="ko-KR" dirty="0"/>
              <a:t> blocking delay</a:t>
            </a:r>
          </a:p>
          <a:p>
            <a:pPr lvl="1"/>
            <a:r>
              <a:rPr lang="en-US" altLang="ko-KR" dirty="0"/>
              <a:t>QoS data frame which has SN from 6 would not go up to LLC until SN 5 frame is received.</a:t>
            </a:r>
          </a:p>
          <a:p>
            <a:pPr lvl="2"/>
            <a:r>
              <a:rPr lang="en-US" altLang="ko-KR" dirty="0"/>
              <a:t>Reordering buffer in recipient would be wasted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E7EC892-BE88-491E-B88C-28A9B9584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75" y="3904064"/>
            <a:ext cx="803025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4610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57505</TotalTime>
  <Words>522</Words>
  <Application>Microsoft Office PowerPoint</Application>
  <PresentationFormat>화면 슬라이드 쇼(4:3)</PresentationFormat>
  <Paragraphs>69</Paragraphs>
  <Slides>13</Slides>
  <Notes>4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맑은 고딕</vt:lpstr>
      <vt:lpstr>Arial</vt:lpstr>
      <vt:lpstr>Times New Roman</vt:lpstr>
      <vt:lpstr>2_Office 테마</vt:lpstr>
      <vt:lpstr>Microsoft Word 97 - 2003 문서</vt:lpstr>
      <vt:lpstr>PowerPoint 프레젠테이션</vt:lpstr>
      <vt:lpstr>Introduction</vt:lpstr>
      <vt:lpstr>Entity for Multi-link Operation</vt:lpstr>
      <vt:lpstr>The Options of Multi-link Transmission Procedure [4]</vt:lpstr>
      <vt:lpstr>Channel Access for Independent Transmission</vt:lpstr>
      <vt:lpstr>Block Ack Procedure in Independent Transmission</vt:lpstr>
      <vt:lpstr>Channel Access for Simultaneous Transmission</vt:lpstr>
      <vt:lpstr>Head-of-line Blocking Delay in Simultaneous Transmission</vt:lpstr>
      <vt:lpstr>Head-of-line Blocking Delay in Simultaneous Transmission (cont.)</vt:lpstr>
      <vt:lpstr>Conclusion</vt:lpstr>
      <vt:lpstr>Straw Poll 1</vt:lpstr>
      <vt:lpstr>Straw Poll 2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용수 곽</cp:lastModifiedBy>
  <cp:revision>954</cp:revision>
  <cp:lastPrinted>2017-07-06T20:18:14Z</cp:lastPrinted>
  <dcterms:created xsi:type="dcterms:W3CDTF">2015-04-24T00:57:35Z</dcterms:created>
  <dcterms:modified xsi:type="dcterms:W3CDTF">2019-07-15T18:59:56Z</dcterms:modified>
</cp:coreProperties>
</file>