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7" r:id="rId8"/>
    <p:sldId id="268" r:id="rId9"/>
    <p:sldId id="269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7442FA-546F-4E90-B5C9-0F0EED65C4B1}" v="5499" dt="2019-07-12T12:40:42.0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3" d="100"/>
          <a:sy n="93" d="100"/>
        </p:scale>
        <p:origin x="80" y="5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guel Lopez M" userId="c87fad10-2e85-47e3-aa4e-2d55a76fc039" providerId="ADAL" clId="{DA7442FA-546F-4E90-B5C9-0F0EED65C4B1}"/>
    <pc:docChg chg="undo custSel addSld delSld modSld sldOrd modMainMaster">
      <pc:chgData name="Miguel Lopez M" userId="c87fad10-2e85-47e3-aa4e-2d55a76fc039" providerId="ADAL" clId="{DA7442FA-546F-4E90-B5C9-0F0EED65C4B1}" dt="2019-07-12T12:40:42.025" v="5512" actId="20577"/>
      <pc:docMkLst>
        <pc:docMk/>
      </pc:docMkLst>
      <pc:sldChg chg="modSp">
        <pc:chgData name="Miguel Lopez M" userId="c87fad10-2e85-47e3-aa4e-2d55a76fc039" providerId="ADAL" clId="{DA7442FA-546F-4E90-B5C9-0F0EED65C4B1}" dt="2019-07-09T10:21:11.009" v="5466" actId="20577"/>
        <pc:sldMkLst>
          <pc:docMk/>
          <pc:sldMk cId="0" sldId="256"/>
        </pc:sldMkLst>
        <pc:spChg chg="mod">
          <ac:chgData name="Miguel Lopez M" userId="c87fad10-2e85-47e3-aa4e-2d55a76fc039" providerId="ADAL" clId="{DA7442FA-546F-4E90-B5C9-0F0EED65C4B1}" dt="2019-07-08T14:49:32.095" v="4921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Miguel Lopez M" userId="c87fad10-2e85-47e3-aa4e-2d55a76fc039" providerId="ADAL" clId="{DA7442FA-546F-4E90-B5C9-0F0EED65C4B1}" dt="2019-07-09T10:21:11.009" v="5466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Miguel Lopez M" userId="c87fad10-2e85-47e3-aa4e-2d55a76fc039" providerId="ADAL" clId="{DA7442FA-546F-4E90-B5C9-0F0EED65C4B1}" dt="2019-07-08T14:05:53.647" v="386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">
        <pc:chgData name="Miguel Lopez M" userId="c87fad10-2e85-47e3-aa4e-2d55a76fc039" providerId="ADAL" clId="{DA7442FA-546F-4E90-B5C9-0F0EED65C4B1}" dt="2019-07-08T14:53:29.539" v="4934" actId="20577"/>
        <pc:sldMkLst>
          <pc:docMk/>
          <pc:sldMk cId="0" sldId="257"/>
        </pc:sldMkLst>
        <pc:spChg chg="mod">
          <ac:chgData name="Miguel Lopez M" userId="c87fad10-2e85-47e3-aa4e-2d55a76fc039" providerId="ADAL" clId="{DA7442FA-546F-4E90-B5C9-0F0EED65C4B1}" dt="2019-07-08T14:53:29.539" v="49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">
        <pc:chgData name="Miguel Lopez M" userId="c87fad10-2e85-47e3-aa4e-2d55a76fc039" providerId="ADAL" clId="{DA7442FA-546F-4E90-B5C9-0F0EED65C4B1}" dt="2019-07-08T14:54:50.909" v="4951" actId="20577"/>
        <pc:sldMkLst>
          <pc:docMk/>
          <pc:sldMk cId="0" sldId="262"/>
        </pc:sldMkLst>
        <pc:spChg chg="mod">
          <ac:chgData name="Miguel Lopez M" userId="c87fad10-2e85-47e3-aa4e-2d55a76fc039" providerId="ADAL" clId="{DA7442FA-546F-4E90-B5C9-0F0EED65C4B1}" dt="2019-07-08T11:02:47.476" v="941" actId="20577"/>
          <ac:spMkLst>
            <pc:docMk/>
            <pc:sldMk cId="0" sldId="262"/>
            <ac:spMk id="2" creationId="{00000000-0000-0000-0000-000000000000}"/>
          </ac:spMkLst>
        </pc:spChg>
        <pc:spChg chg="mod">
          <ac:chgData name="Miguel Lopez M" userId="c87fad10-2e85-47e3-aa4e-2d55a76fc039" providerId="ADAL" clId="{DA7442FA-546F-4E90-B5C9-0F0EED65C4B1}" dt="2019-07-08T14:54:50.909" v="4951" actId="20577"/>
          <ac:spMkLst>
            <pc:docMk/>
            <pc:sldMk cId="0" sldId="262"/>
            <ac:spMk id="9218" creationId="{00000000-0000-0000-0000-000000000000}"/>
          </ac:spMkLst>
        </pc:spChg>
      </pc:sldChg>
      <pc:sldChg chg="modSp">
        <pc:chgData name="Miguel Lopez M" userId="c87fad10-2e85-47e3-aa4e-2d55a76fc039" providerId="ADAL" clId="{DA7442FA-546F-4E90-B5C9-0F0EED65C4B1}" dt="2019-07-08T15:03:58.621" v="5254" actId="20577"/>
        <pc:sldMkLst>
          <pc:docMk/>
          <pc:sldMk cId="0" sldId="263"/>
        </pc:sldMkLst>
        <pc:spChg chg="mod">
          <ac:chgData name="Miguel Lopez M" userId="c87fad10-2e85-47e3-aa4e-2d55a76fc039" providerId="ADAL" clId="{DA7442FA-546F-4E90-B5C9-0F0EED65C4B1}" dt="2019-07-08T15:03:58.621" v="5254" actId="20577"/>
          <ac:spMkLst>
            <pc:docMk/>
            <pc:sldMk cId="0" sldId="263"/>
            <ac:spMk id="2" creationId="{00000000-0000-0000-0000-000000000000}"/>
          </ac:spMkLst>
        </pc:spChg>
        <pc:spChg chg="mod">
          <ac:chgData name="Miguel Lopez M" userId="c87fad10-2e85-47e3-aa4e-2d55a76fc039" providerId="ADAL" clId="{DA7442FA-546F-4E90-B5C9-0F0EED65C4B1}" dt="2019-07-08T14:14:50.709" v="3995" actId="20577"/>
          <ac:spMkLst>
            <pc:docMk/>
            <pc:sldMk cId="0" sldId="263"/>
            <ac:spMk id="3" creationId="{00000000-0000-0000-0000-000000000000}"/>
          </ac:spMkLst>
        </pc:spChg>
      </pc:sldChg>
      <pc:sldChg chg="modSp">
        <pc:chgData name="Miguel Lopez M" userId="c87fad10-2e85-47e3-aa4e-2d55a76fc039" providerId="ADAL" clId="{DA7442FA-546F-4E90-B5C9-0F0EED65C4B1}" dt="2019-07-08T12:25:25.175" v="986" actId="20577"/>
        <pc:sldMkLst>
          <pc:docMk/>
          <pc:sldMk cId="0" sldId="264"/>
        </pc:sldMkLst>
        <pc:spChg chg="mod">
          <ac:chgData name="Miguel Lopez M" userId="c87fad10-2e85-47e3-aa4e-2d55a76fc039" providerId="ADAL" clId="{DA7442FA-546F-4E90-B5C9-0F0EED65C4B1}" dt="2019-07-08T12:25:25.175" v="986" actId="20577"/>
          <ac:spMkLst>
            <pc:docMk/>
            <pc:sldMk cId="0" sldId="264"/>
            <ac:spMk id="2" creationId="{00000000-0000-0000-0000-000000000000}"/>
          </ac:spMkLst>
        </pc:spChg>
      </pc:sldChg>
      <pc:sldChg chg="addSp delSp modSp add">
        <pc:chgData name="Miguel Lopez M" userId="c87fad10-2e85-47e3-aa4e-2d55a76fc039" providerId="ADAL" clId="{DA7442FA-546F-4E90-B5C9-0F0EED65C4B1}" dt="2019-07-08T15:04:05.793" v="5258" actId="20577"/>
        <pc:sldMkLst>
          <pc:docMk/>
          <pc:sldMk cId="4057406288" sldId="265"/>
        </pc:sldMkLst>
        <pc:spChg chg="mod">
          <ac:chgData name="Miguel Lopez M" userId="c87fad10-2e85-47e3-aa4e-2d55a76fc039" providerId="ADAL" clId="{DA7442FA-546F-4E90-B5C9-0F0EED65C4B1}" dt="2019-07-08T15:04:05.793" v="5258" actId="20577"/>
          <ac:spMkLst>
            <pc:docMk/>
            <pc:sldMk cId="4057406288" sldId="265"/>
            <ac:spMk id="2" creationId="{00000000-0000-0000-0000-000000000000}"/>
          </ac:spMkLst>
        </pc:spChg>
        <pc:spChg chg="mod">
          <ac:chgData name="Miguel Lopez M" userId="c87fad10-2e85-47e3-aa4e-2d55a76fc039" providerId="ADAL" clId="{DA7442FA-546F-4E90-B5C9-0F0EED65C4B1}" dt="2019-07-08T12:54:10.837" v="1611" actId="12"/>
          <ac:spMkLst>
            <pc:docMk/>
            <pc:sldMk cId="4057406288" sldId="265"/>
            <ac:spMk id="3" creationId="{00000000-0000-0000-0000-000000000000}"/>
          </ac:spMkLst>
        </pc:spChg>
        <pc:spChg chg="add mod">
          <ac:chgData name="Miguel Lopez M" userId="c87fad10-2e85-47e3-aa4e-2d55a76fc039" providerId="ADAL" clId="{DA7442FA-546F-4E90-B5C9-0F0EED65C4B1}" dt="2019-07-08T13:55:13.243" v="3664" actId="14100"/>
          <ac:spMkLst>
            <pc:docMk/>
            <pc:sldMk cId="4057406288" sldId="265"/>
            <ac:spMk id="13" creationId="{C6959B34-4720-4BDB-94B8-E2952147892B}"/>
          </ac:spMkLst>
        </pc:spChg>
        <pc:picChg chg="add mod">
          <ac:chgData name="Miguel Lopez M" userId="c87fad10-2e85-47e3-aa4e-2d55a76fc039" providerId="ADAL" clId="{DA7442FA-546F-4E90-B5C9-0F0EED65C4B1}" dt="2019-07-08T13:34:07.951" v="2529" actId="1035"/>
          <ac:picMkLst>
            <pc:docMk/>
            <pc:sldMk cId="4057406288" sldId="265"/>
            <ac:picMk id="8" creationId="{A10FBC3C-9AC3-456C-AD06-74B09DA56215}"/>
          </ac:picMkLst>
        </pc:picChg>
        <pc:picChg chg="add del mod">
          <ac:chgData name="Miguel Lopez M" userId="c87fad10-2e85-47e3-aa4e-2d55a76fc039" providerId="ADAL" clId="{DA7442FA-546F-4E90-B5C9-0F0EED65C4B1}" dt="2019-07-08T13:04:45.827" v="1629" actId="478"/>
          <ac:picMkLst>
            <pc:docMk/>
            <pc:sldMk cId="4057406288" sldId="265"/>
            <ac:picMk id="10" creationId="{2B35BB8D-B90B-4BF7-AD46-CA103515B1FB}"/>
          </ac:picMkLst>
        </pc:picChg>
        <pc:picChg chg="add mod">
          <ac:chgData name="Miguel Lopez M" userId="c87fad10-2e85-47e3-aa4e-2d55a76fc039" providerId="ADAL" clId="{DA7442FA-546F-4E90-B5C9-0F0EED65C4B1}" dt="2019-07-08T13:34:09.230" v="2530" actId="1035"/>
          <ac:picMkLst>
            <pc:docMk/>
            <pc:sldMk cId="4057406288" sldId="265"/>
            <ac:picMk id="12" creationId="{19614D46-8152-4898-B95C-3492B78F787D}"/>
          </ac:picMkLst>
        </pc:picChg>
      </pc:sldChg>
      <pc:sldChg chg="addSp delSp modSp add ord">
        <pc:chgData name="Miguel Lopez M" userId="c87fad10-2e85-47e3-aa4e-2d55a76fc039" providerId="ADAL" clId="{DA7442FA-546F-4E90-B5C9-0F0EED65C4B1}" dt="2019-07-08T14:46:42.298" v="4915" actId="20577"/>
        <pc:sldMkLst>
          <pc:docMk/>
          <pc:sldMk cId="4007283473" sldId="266"/>
        </pc:sldMkLst>
        <pc:spChg chg="mod">
          <ac:chgData name="Miguel Lopez M" userId="c87fad10-2e85-47e3-aa4e-2d55a76fc039" providerId="ADAL" clId="{DA7442FA-546F-4E90-B5C9-0F0EED65C4B1}" dt="2019-07-08T14:46:42.298" v="4915" actId="20577"/>
          <ac:spMkLst>
            <pc:docMk/>
            <pc:sldMk cId="4007283473" sldId="266"/>
            <ac:spMk id="2" creationId="{00000000-0000-0000-0000-000000000000}"/>
          </ac:spMkLst>
        </pc:spChg>
        <pc:spChg chg="mod">
          <ac:chgData name="Miguel Lopez M" userId="c87fad10-2e85-47e3-aa4e-2d55a76fc039" providerId="ADAL" clId="{DA7442FA-546F-4E90-B5C9-0F0EED65C4B1}" dt="2019-07-08T14:24:13.380" v="4221" actId="6549"/>
          <ac:spMkLst>
            <pc:docMk/>
            <pc:sldMk cId="4007283473" sldId="266"/>
            <ac:spMk id="3" creationId="{00000000-0000-0000-0000-000000000000}"/>
          </ac:spMkLst>
        </pc:spChg>
        <pc:spChg chg="add del mod">
          <ac:chgData name="Miguel Lopez M" userId="c87fad10-2e85-47e3-aa4e-2d55a76fc039" providerId="ADAL" clId="{DA7442FA-546F-4E90-B5C9-0F0EED65C4B1}" dt="2019-07-08T13:12:34.688" v="2004" actId="478"/>
          <ac:spMkLst>
            <pc:docMk/>
            <pc:sldMk cId="4007283473" sldId="266"/>
            <ac:spMk id="7" creationId="{D18997A3-6D71-4AB5-BB35-E8C08B85C64F}"/>
          </ac:spMkLst>
        </pc:spChg>
        <pc:spChg chg="add del mod">
          <ac:chgData name="Miguel Lopez M" userId="c87fad10-2e85-47e3-aa4e-2d55a76fc039" providerId="ADAL" clId="{DA7442FA-546F-4E90-B5C9-0F0EED65C4B1}" dt="2019-07-08T13:12:51.988" v="2007" actId="478"/>
          <ac:spMkLst>
            <pc:docMk/>
            <pc:sldMk cId="4007283473" sldId="266"/>
            <ac:spMk id="9" creationId="{C4C5895B-DC4F-4189-BD5F-A69288F4868C}"/>
          </ac:spMkLst>
        </pc:spChg>
        <pc:spChg chg="add mod">
          <ac:chgData name="Miguel Lopez M" userId="c87fad10-2e85-47e3-aa4e-2d55a76fc039" providerId="ADAL" clId="{DA7442FA-546F-4E90-B5C9-0F0EED65C4B1}" dt="2019-07-08T14:13:16.529" v="3944" actId="20577"/>
          <ac:spMkLst>
            <pc:docMk/>
            <pc:sldMk cId="4007283473" sldId="266"/>
            <ac:spMk id="16" creationId="{068C7913-BF26-479C-977F-7F1BDE43B743}"/>
          </ac:spMkLst>
        </pc:spChg>
        <pc:graphicFrameChg chg="add del mod">
          <ac:chgData name="Miguel Lopez M" userId="c87fad10-2e85-47e3-aa4e-2d55a76fc039" providerId="ADAL" clId="{DA7442FA-546F-4E90-B5C9-0F0EED65C4B1}" dt="2019-07-08T13:12:34.688" v="2004" actId="478"/>
          <ac:graphicFrameMkLst>
            <pc:docMk/>
            <pc:sldMk cId="4007283473" sldId="266"/>
            <ac:graphicFrameMk id="8" creationId="{9808AB76-7BA1-4C49-86CF-93EF64D6FFBC}"/>
          </ac:graphicFrameMkLst>
        </pc:graphicFrameChg>
        <pc:graphicFrameChg chg="add del mod">
          <ac:chgData name="Miguel Lopez M" userId="c87fad10-2e85-47e3-aa4e-2d55a76fc039" providerId="ADAL" clId="{DA7442FA-546F-4E90-B5C9-0F0EED65C4B1}" dt="2019-07-08T13:12:51.988" v="2007" actId="478"/>
          <ac:graphicFrameMkLst>
            <pc:docMk/>
            <pc:sldMk cId="4007283473" sldId="266"/>
            <ac:graphicFrameMk id="10" creationId="{6E80F829-8CCD-4EA9-AA18-3D883C7EDD8B}"/>
          </ac:graphicFrameMkLst>
        </pc:graphicFrameChg>
        <pc:picChg chg="add del mod">
          <ac:chgData name="Miguel Lopez M" userId="c87fad10-2e85-47e3-aa4e-2d55a76fc039" providerId="ADAL" clId="{DA7442FA-546F-4E90-B5C9-0F0EED65C4B1}" dt="2019-07-08T13:13:31.573" v="2010" actId="478"/>
          <ac:picMkLst>
            <pc:docMk/>
            <pc:sldMk cId="4007283473" sldId="266"/>
            <ac:picMk id="11" creationId="{0FA2BC4E-87E8-4920-9B85-992A14B4FD41}"/>
          </ac:picMkLst>
        </pc:picChg>
        <pc:picChg chg="add del">
          <ac:chgData name="Miguel Lopez M" userId="c87fad10-2e85-47e3-aa4e-2d55a76fc039" providerId="ADAL" clId="{DA7442FA-546F-4E90-B5C9-0F0EED65C4B1}" dt="2019-07-08T13:13:37.742" v="2012" actId="478"/>
          <ac:picMkLst>
            <pc:docMk/>
            <pc:sldMk cId="4007283473" sldId="266"/>
            <ac:picMk id="12" creationId="{2413A438-608B-4266-AB25-DB29E6A9269C}"/>
          </ac:picMkLst>
        </pc:picChg>
        <pc:picChg chg="add del mod">
          <ac:chgData name="Miguel Lopez M" userId="c87fad10-2e85-47e3-aa4e-2d55a76fc039" providerId="ADAL" clId="{DA7442FA-546F-4E90-B5C9-0F0EED65C4B1}" dt="2019-07-08T13:14:42.110" v="2020" actId="478"/>
          <ac:picMkLst>
            <pc:docMk/>
            <pc:sldMk cId="4007283473" sldId="266"/>
            <ac:picMk id="13" creationId="{34D9FE9C-5A91-468C-BE32-676139DD7EC2}"/>
          </ac:picMkLst>
        </pc:picChg>
        <pc:picChg chg="add mod">
          <ac:chgData name="Miguel Lopez M" userId="c87fad10-2e85-47e3-aa4e-2d55a76fc039" providerId="ADAL" clId="{DA7442FA-546F-4E90-B5C9-0F0EED65C4B1}" dt="2019-07-08T14:11:21.354" v="3906" actId="1035"/>
          <ac:picMkLst>
            <pc:docMk/>
            <pc:sldMk cId="4007283473" sldId="266"/>
            <ac:picMk id="15" creationId="{C9426E99-B39F-4B37-81D7-43E1B3EA267E}"/>
          </ac:picMkLst>
        </pc:picChg>
      </pc:sldChg>
      <pc:sldChg chg="addSp delSp modSp add">
        <pc:chgData name="Miguel Lopez M" userId="c87fad10-2e85-47e3-aa4e-2d55a76fc039" providerId="ADAL" clId="{DA7442FA-546F-4E90-B5C9-0F0EED65C4B1}" dt="2019-07-08T14:57:15.169" v="5055" actId="1035"/>
        <pc:sldMkLst>
          <pc:docMk/>
          <pc:sldMk cId="4020305081" sldId="267"/>
        </pc:sldMkLst>
        <pc:spChg chg="mod">
          <ac:chgData name="Miguel Lopez M" userId="c87fad10-2e85-47e3-aa4e-2d55a76fc039" providerId="ADAL" clId="{DA7442FA-546F-4E90-B5C9-0F0EED65C4B1}" dt="2019-07-08T13:18:29.805" v="2093" actId="20577"/>
          <ac:spMkLst>
            <pc:docMk/>
            <pc:sldMk cId="4020305081" sldId="267"/>
            <ac:spMk id="2" creationId="{00000000-0000-0000-0000-000000000000}"/>
          </ac:spMkLst>
        </pc:spChg>
        <pc:spChg chg="mod">
          <ac:chgData name="Miguel Lopez M" userId="c87fad10-2e85-47e3-aa4e-2d55a76fc039" providerId="ADAL" clId="{DA7442FA-546F-4E90-B5C9-0F0EED65C4B1}" dt="2019-07-08T14:57:15.169" v="5055" actId="1035"/>
          <ac:spMkLst>
            <pc:docMk/>
            <pc:sldMk cId="4020305081" sldId="267"/>
            <ac:spMk id="3" creationId="{00000000-0000-0000-0000-000000000000}"/>
          </ac:spMkLst>
        </pc:spChg>
        <pc:spChg chg="del">
          <ac:chgData name="Miguel Lopez M" userId="c87fad10-2e85-47e3-aa4e-2d55a76fc039" providerId="ADAL" clId="{DA7442FA-546F-4E90-B5C9-0F0EED65C4B1}" dt="2019-07-08T13:18:33.631" v="2095" actId="478"/>
          <ac:spMkLst>
            <pc:docMk/>
            <pc:sldMk cId="4020305081" sldId="267"/>
            <ac:spMk id="16" creationId="{068C7913-BF26-479C-977F-7F1BDE43B743}"/>
          </ac:spMkLst>
        </pc:spChg>
        <pc:picChg chg="add mod">
          <ac:chgData name="Miguel Lopez M" userId="c87fad10-2e85-47e3-aa4e-2d55a76fc039" providerId="ADAL" clId="{DA7442FA-546F-4E90-B5C9-0F0EED65C4B1}" dt="2019-07-08T13:30:33.805" v="2342" actId="1076"/>
          <ac:picMkLst>
            <pc:docMk/>
            <pc:sldMk cId="4020305081" sldId="267"/>
            <ac:picMk id="8" creationId="{D1E5BC81-B6B0-4B0A-B227-882328021EAD}"/>
          </ac:picMkLst>
        </pc:picChg>
        <pc:picChg chg="del">
          <ac:chgData name="Miguel Lopez M" userId="c87fad10-2e85-47e3-aa4e-2d55a76fc039" providerId="ADAL" clId="{DA7442FA-546F-4E90-B5C9-0F0EED65C4B1}" dt="2019-07-08T13:18:31.774" v="2094" actId="478"/>
          <ac:picMkLst>
            <pc:docMk/>
            <pc:sldMk cId="4020305081" sldId="267"/>
            <ac:picMk id="15" creationId="{C9426E99-B39F-4B37-81D7-43E1B3EA267E}"/>
          </ac:picMkLst>
        </pc:picChg>
      </pc:sldChg>
      <pc:sldChg chg="delSp modSp add">
        <pc:chgData name="Miguel Lopez M" userId="c87fad10-2e85-47e3-aa4e-2d55a76fc039" providerId="ADAL" clId="{DA7442FA-546F-4E90-B5C9-0F0EED65C4B1}" dt="2019-07-08T15:05:24.373" v="5295" actId="20577"/>
        <pc:sldMkLst>
          <pc:docMk/>
          <pc:sldMk cId="4171634963" sldId="268"/>
        </pc:sldMkLst>
        <pc:spChg chg="mod">
          <ac:chgData name="Miguel Lopez M" userId="c87fad10-2e85-47e3-aa4e-2d55a76fc039" providerId="ADAL" clId="{DA7442FA-546F-4E90-B5C9-0F0EED65C4B1}" dt="2019-07-08T15:04:35.199" v="5276" actId="1035"/>
          <ac:spMkLst>
            <pc:docMk/>
            <pc:sldMk cId="4171634963" sldId="268"/>
            <ac:spMk id="2" creationId="{00000000-0000-0000-0000-000000000000}"/>
          </ac:spMkLst>
        </pc:spChg>
        <pc:spChg chg="mod">
          <ac:chgData name="Miguel Lopez M" userId="c87fad10-2e85-47e3-aa4e-2d55a76fc039" providerId="ADAL" clId="{DA7442FA-546F-4E90-B5C9-0F0EED65C4B1}" dt="2019-07-08T15:05:24.373" v="5295" actId="20577"/>
          <ac:spMkLst>
            <pc:docMk/>
            <pc:sldMk cId="4171634963" sldId="268"/>
            <ac:spMk id="3" creationId="{00000000-0000-0000-0000-000000000000}"/>
          </ac:spMkLst>
        </pc:spChg>
        <pc:picChg chg="del">
          <ac:chgData name="Miguel Lopez M" userId="c87fad10-2e85-47e3-aa4e-2d55a76fc039" providerId="ADAL" clId="{DA7442FA-546F-4E90-B5C9-0F0EED65C4B1}" dt="2019-07-08T13:38:29.647" v="2568" actId="478"/>
          <ac:picMkLst>
            <pc:docMk/>
            <pc:sldMk cId="4171634963" sldId="268"/>
            <ac:picMk id="8" creationId="{D1E5BC81-B6B0-4B0A-B227-882328021EAD}"/>
          </ac:picMkLst>
        </pc:picChg>
      </pc:sldChg>
      <pc:sldChg chg="modSp add">
        <pc:chgData name="Miguel Lopez M" userId="c87fad10-2e85-47e3-aa4e-2d55a76fc039" providerId="ADAL" clId="{DA7442FA-546F-4E90-B5C9-0F0EED65C4B1}" dt="2019-07-12T12:40:42.025" v="5512" actId="20577"/>
        <pc:sldMkLst>
          <pc:docMk/>
          <pc:sldMk cId="2791343770" sldId="269"/>
        </pc:sldMkLst>
        <pc:spChg chg="mod">
          <ac:chgData name="Miguel Lopez M" userId="c87fad10-2e85-47e3-aa4e-2d55a76fc039" providerId="ADAL" clId="{DA7442FA-546F-4E90-B5C9-0F0EED65C4B1}" dt="2019-07-08T15:04:19.922" v="5265" actId="20577"/>
          <ac:spMkLst>
            <pc:docMk/>
            <pc:sldMk cId="2791343770" sldId="269"/>
            <ac:spMk id="2" creationId="{00000000-0000-0000-0000-000000000000}"/>
          </ac:spMkLst>
        </pc:spChg>
        <pc:spChg chg="mod">
          <ac:chgData name="Miguel Lopez M" userId="c87fad10-2e85-47e3-aa4e-2d55a76fc039" providerId="ADAL" clId="{DA7442FA-546F-4E90-B5C9-0F0EED65C4B1}" dt="2019-07-12T12:40:42.025" v="5512" actId="20577"/>
          <ac:spMkLst>
            <pc:docMk/>
            <pc:sldMk cId="2791343770" sldId="269"/>
            <ac:spMk id="3" creationId="{00000000-0000-0000-0000-000000000000}"/>
          </ac:spMkLst>
        </pc:spChg>
      </pc:sldChg>
      <pc:sldMasterChg chg="modSp">
        <pc:chgData name="Miguel Lopez M" userId="c87fad10-2e85-47e3-aa4e-2d55a76fc039" providerId="ADAL" clId="{DA7442FA-546F-4E90-B5C9-0F0EED65C4B1}" dt="2019-07-09T10:03:26.717" v="5458" actId="20577"/>
        <pc:sldMasterMkLst>
          <pc:docMk/>
          <pc:sldMasterMk cId="0" sldId="2147483648"/>
        </pc:sldMasterMkLst>
        <pc:spChg chg="mod">
          <ac:chgData name="Miguel Lopez M" userId="c87fad10-2e85-47e3-aa4e-2d55a76fc039" providerId="ADAL" clId="{DA7442FA-546F-4E90-B5C9-0F0EED65C4B1}" dt="2019-07-09T10:03:26.717" v="5458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Miguel Lopez M" userId="c87fad10-2e85-47e3-aa4e-2d55a76fc039" providerId="ADAL" clId="{DA7442FA-546F-4E90-B5C9-0F0EED65C4B1}" dt="2019-07-08T13:01:43.366" v="1626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sv-SE"/>
              <a:t>July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Miguel López,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July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Miguel López,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97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128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42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54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Miguel López,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22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July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López,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802.11-19/1178r0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Study of </a:t>
            </a:r>
            <a:r>
              <a:rPr lang="en-GB"/>
              <a:t>False L-STF Detections </a:t>
            </a:r>
            <a:r>
              <a:rPr lang="en-GB" dirty="0"/>
              <a:t>Triggered by MC-OOK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2019-07-09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454223"/>
              </p:ext>
            </p:extLst>
          </p:nvPr>
        </p:nvGraphicFramePr>
        <p:xfrm>
          <a:off x="966788" y="2416175"/>
          <a:ext cx="10296525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10491798" imgH="2539535" progId="Word.Document.8">
                  <p:embed/>
                </p:oleObj>
              </mc:Choice>
              <mc:Fallback>
                <p:oleObj name="Document" r:id="rId4" imgW="10491798" imgH="25395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6788" y="2416175"/>
                        <a:ext cx="10296525" cy="24987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IEEE 802.11 19-1016-06-00ba Comments on </a:t>
            </a:r>
            <a:r>
              <a:rPr lang="en-GB" dirty="0" err="1"/>
              <a:t>TGba</a:t>
            </a:r>
            <a:r>
              <a:rPr lang="en-GB" dirty="0"/>
              <a:t> D3.0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CIDs 3304 and 3305 in [1] state that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STAs operating in non-WUR mode will often falsely detect an L-STF during the reception of the MC-OOK part of a WUR PPDU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False detections can have a negative impact on the operation of the STAs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 we study the false detection problem in legacy STAs and describe an alternative way to generate MC-OOK without impacting the performance of the </a:t>
            </a:r>
            <a:r>
              <a:rPr lang="en-GB" dirty="0" err="1"/>
              <a:t>WURx</a:t>
            </a:r>
            <a:r>
              <a:rPr lang="en-GB" dirty="0"/>
              <a:t> or triggering false detections in other STAs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L-STF Detection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L-STF consists of 10 repetitions of a 0.8 </a:t>
            </a:r>
            <a:r>
              <a:rPr lang="el-GR" dirty="0"/>
              <a:t>μ</a:t>
            </a:r>
            <a:r>
              <a:rPr lang="en-GB" dirty="0"/>
              <a:t>s short symbol.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L-STF detection can be performed by correlating the received signal with a delayed version of itself. A packet is detected when the autocorrelation exceeds a threshold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  <a:p>
            <a:pPr>
              <a:buFont typeface="Times New Roman" pitchFamily="16" charset="0"/>
              <a:buChar char="•"/>
            </a:pPr>
            <a:r>
              <a:rPr lang="en-GB" dirty="0"/>
              <a:t>MC-OOK On symbol design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use of random MC-OOK On symbols may lead to degraded performance since the channel coding in the WUR PPDUs is very weak and many waveforms generate small eye diagram openings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Because of this, optimized waveforms are recommended in Annex AC of 802.11ba D3.0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Study of the behaviour of legacy 802.11a STAs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Simulation settings: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Utilized the packet detection algorithms implemented in a legacy 802.11a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LDR: MC-OOK generated according to Example 1 in Annex AC of Draft 802.11ba D3.0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HDR: MC-OOK generated according to Example 3 in Annex AC of Draft 802.11ba D3.0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Noiseless WUR PPDU (High SNR is more challenging than low SNR)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Study of the behaviour of legacy 802.11a STAs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/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2019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10FBC3C-9AC3-456C-AD06-74B09DA562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26" y="1700808"/>
            <a:ext cx="5728192" cy="429614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614D46-8152-4898-B95C-3492B78F787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210" y="1700808"/>
            <a:ext cx="5728192" cy="429614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6959B34-4720-4BDB-94B8-E2952147892B}"/>
              </a:ext>
            </a:extLst>
          </p:cNvPr>
          <p:cNvSpPr txBox="1"/>
          <p:nvPr/>
        </p:nvSpPr>
        <p:spPr>
          <a:xfrm>
            <a:off x="2495600" y="6007954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The possibility of recurrent false detections is confirmed</a:t>
            </a:r>
          </a:p>
        </p:txBody>
      </p:sp>
    </p:spTree>
    <p:extLst>
      <p:ext uri="{BB962C8B-B14F-4D97-AF65-F5344CB8AC3E}">
        <p14:creationId xmlns:p14="http://schemas.microsoft.com/office/powerpoint/2010/main" val="40574062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Alternative MC-OOK generation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72816"/>
            <a:ext cx="525360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Populate some of the muted subcarriers with decorrelating frequency domain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These are symbols specifically designed to decorrelate the MC-OOK On symbols (and their cyclically shifted versions generated by the symbol randomizer)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We call the corresponding subcarriers </a:t>
            </a:r>
            <a:r>
              <a:rPr lang="en-GB" i="1" dirty="0"/>
              <a:t>decorrelating subcarriers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Leave a guard band around the </a:t>
            </a:r>
            <a:r>
              <a:rPr lang="en-GB" dirty="0" err="1"/>
              <a:t>center</a:t>
            </a:r>
            <a:r>
              <a:rPr lang="en-GB" dirty="0"/>
              <a:t> 4 MHz 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2019</a:t>
            </a:r>
            <a:endParaRPr lang="en-GB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9426E99-B39F-4B37-81D7-43E1B3EA26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943" y="2060848"/>
            <a:ext cx="5712575" cy="229348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68C7913-BF26-479C-977F-7F1BDE43B743}"/>
              </a:ext>
            </a:extLst>
          </p:cNvPr>
          <p:cNvSpPr txBox="1"/>
          <p:nvPr/>
        </p:nvSpPr>
        <p:spPr>
          <a:xfrm>
            <a:off x="8400256" y="4577414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chemeClr val="tx1"/>
                </a:solidFill>
              </a:rPr>
              <a:t>Example of generation of one SymLDROn</a:t>
            </a:r>
          </a:p>
        </p:txBody>
      </p:sp>
    </p:spTree>
    <p:extLst>
      <p:ext uri="{BB962C8B-B14F-4D97-AF65-F5344CB8AC3E}">
        <p14:creationId xmlns:p14="http://schemas.microsoft.com/office/powerpoint/2010/main" val="400728347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Example, LDR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14401" y="1772816"/>
                <a:ext cx="5680187" cy="411321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MC-OOK On symbol: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GB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v-SE" b="1" i="1" dirty="0" smtClean="0">
                                <a:latin typeface="Cambria Math" panose="02040503050406030204" pitchFamily="18" charset="0"/>
                              </a:rPr>
                              <m:t>𝑺</m:t>
                            </m:r>
                          </m:e>
                          <m:sub>
                            <m:r>
                              <a:rPr lang="sv-SE" b="1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sv-SE" b="1" i="1" dirty="0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  <m:r>
                              <a:rPr lang="sv-SE" b="1" i="1" dirty="0" smtClean="0">
                                <a:latin typeface="Cambria Math" panose="02040503050406030204" pitchFamily="18" charset="0"/>
                              </a:rPr>
                              <m:t>:</m:t>
                            </m:r>
                            <m:r>
                              <a:rPr lang="sv-SE" b="1" i="1" dirty="0" smtClean="0">
                                <a:latin typeface="Cambria Math" panose="02040503050406030204" pitchFamily="18" charset="0"/>
                              </a:rPr>
                              <m:t>𝟔</m:t>
                            </m:r>
                          </m:sub>
                        </m:sSub>
                        <m:r>
                          <a:rPr lang="sv-SE" b="1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sv-SE" b="1" i="1" dirty="0" smtClean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p>
                        <m:r>
                          <a:rPr lang="sv-SE" b="1" i="1" dirty="0" smtClean="0">
                            <a:latin typeface="Cambria Math" panose="02040503050406030204" pitchFamily="18" charset="0"/>
                          </a:rPr>
                          <m:t>𝑳𝑫𝑹</m:t>
                        </m:r>
                      </m:sup>
                    </m:sSup>
                    <m:r>
                      <a:rPr lang="sv-SE" b="1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sv-SE" b="1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sv-SE" b="0"/>
                          <m:t>1 1 1 −1 −1 −1 0 −1  1 −1 −1 1 −1</m:t>
                        </m:r>
                      </m:e>
                    </m:d>
                  </m:oMath>
                </a14:m>
                <a:r>
                  <a:rPr lang="en-GB" dirty="0"/>
                  <a:t>, (Example 1, Table AC2 in 802.11ba D3.0)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Decorrelating frequency domain symbols: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i="1" dirty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sv-SE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i="1" dirty="0">
                            <a:latin typeface="Cambria Math" panose="02040503050406030204" pitchFamily="18" charset="0"/>
                          </a:rPr>
                          <m:t>𝟏𝟕</m:t>
                        </m:r>
                        <m:r>
                          <a:rPr lang="sv-SE" i="1" dirty="0">
                            <a:latin typeface="Cambria Math" panose="02040503050406030204" pitchFamily="18" charset="0"/>
                          </a:rPr>
                          <m:t>:−</m:t>
                        </m:r>
                        <m:r>
                          <a:rPr lang="sv-SE" i="1" dirty="0">
                            <a:latin typeface="Cambria Math" panose="02040503050406030204" pitchFamily="18" charset="0"/>
                          </a:rPr>
                          <m:t>𝟏𝟓</m:t>
                        </m:r>
                        <m:r>
                          <a:rPr lang="sv-SE" i="1" dirty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sv-SE" i="1" dirty="0">
                            <a:latin typeface="Cambria Math" panose="02040503050406030204" pitchFamily="18" charset="0"/>
                          </a:rPr>
                          <m:t>𝟏𝟓</m:t>
                        </m:r>
                        <m:r>
                          <a:rPr lang="sv-SE" i="1" dirty="0">
                            <a:latin typeface="Cambria Math" panose="02040503050406030204" pitchFamily="18" charset="0"/>
                          </a:rPr>
                          <m:t>:</m:t>
                        </m:r>
                        <m:r>
                          <a:rPr lang="sv-SE" i="1" dirty="0">
                            <a:latin typeface="Cambria Math" panose="02040503050406030204" pitchFamily="18" charset="0"/>
                          </a:rPr>
                          <m:t>𝟏𝟕</m:t>
                        </m:r>
                      </m:sub>
                    </m:sSub>
                    <m:r>
                      <a:rPr lang="sv-SE" i="1" dirty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sv-SE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sv-SE" b="0"/>
                          <m:t>1 −1 1 1 1 1 </m:t>
                        </m:r>
                      </m:e>
                    </m:d>
                  </m:oMath>
                </a14:m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The </a:t>
                </a:r>
                <a:r>
                  <a:rPr lang="en-GB" dirty="0" err="1"/>
                  <a:t>SymLDROn</a:t>
                </a:r>
                <a:r>
                  <a:rPr lang="en-GB" dirty="0"/>
                  <a:t> symbols generated by the symbol randomizer do not trigger false L-STF detections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1" y="1772816"/>
                <a:ext cx="5680187" cy="4113213"/>
              </a:xfrm>
              <a:blipFill>
                <a:blip r:embed="rId3"/>
                <a:stretch>
                  <a:fillRect l="-1395" t="-1037" r="-2039" b="-11407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2019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1E5BC81-B6B0-4B0A-B227-882328021E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599" y="1600201"/>
            <a:ext cx="5680187" cy="4260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3050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20688"/>
            <a:ext cx="10361084" cy="1065213"/>
          </a:xfrm>
        </p:spPr>
        <p:txBody>
          <a:bodyPr/>
          <a:lstStyle/>
          <a:p>
            <a:r>
              <a:rPr lang="en-GB" dirty="0"/>
              <a:t>Observations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844824"/>
            <a:ext cx="1043818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An alternative way to generate MC-OOK has been described. It employs so-called </a:t>
            </a:r>
            <a:r>
              <a:rPr lang="en-GB" i="1" dirty="0"/>
              <a:t>decorrelating subcarriers</a:t>
            </a:r>
          </a:p>
          <a:p>
            <a:pPr>
              <a:buFont typeface="Arial" panose="020B0604020202020204" pitchFamily="34" charset="0"/>
              <a:buChar char="•"/>
            </a:pPr>
            <a:endParaRPr lang="sv-SE" dirty="0"/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The CSF in the WURx filters out the decorrelating subcarriers </a:t>
            </a:r>
            <a:r>
              <a:rPr lang="sv-SE" dirty="0">
                <a:sym typeface="Wingdings" panose="05000000000000000000" pitchFamily="2" charset="2"/>
              </a:rPr>
              <a:t> the Tx can avoid the use of MC-OOK waveforms that produce small eye diagram openings</a:t>
            </a:r>
          </a:p>
          <a:p>
            <a:pPr>
              <a:buFont typeface="Arial" panose="020B0604020202020204" pitchFamily="34" charset="0"/>
              <a:buChar char="•"/>
            </a:pPr>
            <a:endParaRPr lang="sv-SE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v-SE" dirty="0">
                <a:sym typeface="Wingdings" panose="05000000000000000000" pitchFamily="2" charset="2"/>
              </a:rPr>
              <a:t>The CSF in STAs operating in non-WUR mode does not dampen the decorrelating subcarriers  low autocorrelation MC-OOK waveform won’t trigger a false L-STF detection</a:t>
            </a:r>
            <a:endParaRPr lang="sv-SE" dirty="0"/>
          </a:p>
          <a:p>
            <a:pPr marL="0" indent="0"/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6349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347563"/>
            <a:ext cx="10361084" cy="1065213"/>
          </a:xfrm>
        </p:spPr>
        <p:txBody>
          <a:bodyPr/>
          <a:lstStyle/>
          <a:p>
            <a:r>
              <a:rPr lang="en-GB" dirty="0"/>
              <a:t>Observations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650" y="1260003"/>
            <a:ext cx="1043818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In geographical regulatory domains where there are limitations on the PSD, decorrelating subcarriers can be introduced without the need to decrease the power of the 4 MHz  in the </a:t>
            </a:r>
            <a:r>
              <a:rPr lang="en-GB" dirty="0" err="1"/>
              <a:t>center</a:t>
            </a:r>
            <a:r>
              <a:rPr lang="en-GB" dirty="0"/>
              <a:t> of the RF channel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The alterative method to generate MC-OOK shown </a:t>
            </a:r>
            <a:r>
              <a:rPr lang="en-GB"/>
              <a:t>in slide 6 </a:t>
            </a:r>
            <a:r>
              <a:rPr lang="en-GB" dirty="0"/>
              <a:t>does not fulfil the transmit spectrum mask requirement described in Section 30.3.12.1 of 802.11ba D3.0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lvl="1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Miguel López,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July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3437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267</TotalTime>
  <Words>740</Words>
  <Application>Microsoft Office PowerPoint</Application>
  <PresentationFormat>Widescreen</PresentationFormat>
  <Paragraphs>120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MS Gothic</vt:lpstr>
      <vt:lpstr>Arial</vt:lpstr>
      <vt:lpstr>Arial Unicode MS</vt:lpstr>
      <vt:lpstr>Cambria Math</vt:lpstr>
      <vt:lpstr>Times New Roman</vt:lpstr>
      <vt:lpstr>Wingdings</vt:lpstr>
      <vt:lpstr>Office Theme</vt:lpstr>
      <vt:lpstr>Document</vt:lpstr>
      <vt:lpstr>Study of False L-STF Detections Triggered by MC-OOK</vt:lpstr>
      <vt:lpstr>Abstract</vt:lpstr>
      <vt:lpstr>Recap</vt:lpstr>
      <vt:lpstr>Study of the behaviour of legacy 802.11a STAs (1)</vt:lpstr>
      <vt:lpstr>Study of the behaviour of legacy 802.11a STAs (2)</vt:lpstr>
      <vt:lpstr>Alternative MC-OOK generation</vt:lpstr>
      <vt:lpstr>Example, LDR</vt:lpstr>
      <vt:lpstr>Observations (1)</vt:lpstr>
      <vt:lpstr>Observations (2)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of False L-STF Detections Triggered by MC-OOK</dc:title>
  <dc:creator>Miguel Lopez M</dc:creator>
  <cp:lastModifiedBy>Miguel Lopez M</cp:lastModifiedBy>
  <cp:revision>3</cp:revision>
  <cp:lastPrinted>1601-01-01T00:00:00Z</cp:lastPrinted>
  <dcterms:created xsi:type="dcterms:W3CDTF">2019-07-08T10:41:51Z</dcterms:created>
  <dcterms:modified xsi:type="dcterms:W3CDTF">2019-07-12T12:40:44Z</dcterms:modified>
</cp:coreProperties>
</file>