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78" r:id="rId4"/>
    <p:sldId id="770" r:id="rId5"/>
    <p:sldId id="777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10/17/2019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10/17/2019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10/17/2019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10/17/2019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1358" y="332601"/>
            <a:ext cx="34241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1159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12169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Multiple Link Operation Capability Announcement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2019-07-06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Recap: Multi Link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b="0" dirty="0"/>
              <a:t>A multi-link logical entity can include multiple links.</a:t>
            </a:r>
          </a:p>
          <a:p>
            <a:pPr>
              <a:buClr>
                <a:srgbClr val="FF0000"/>
              </a:buClr>
            </a:pPr>
            <a:r>
              <a:rPr lang="en-US" b="0" dirty="0"/>
              <a:t>The capability to use multiple links by a multi-link logical entity should be announced.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Whether a multi-link logical entity can do transmission while reception in more than one link.</a:t>
            </a:r>
            <a:endParaRPr lang="en-US" b="0" dirty="0"/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7350195" y="4857509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7524952" y="524945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7843808" y="524945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7315200" y="4902366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7000629" y="519595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MAC/PHY</a:t>
            </a:r>
          </a:p>
          <a:p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0FF34-3F70-4255-901B-A06E5E5CFD08}"/>
              </a:ext>
            </a:extLst>
          </p:cNvPr>
          <p:cNvSpPr txBox="1"/>
          <p:nvPr/>
        </p:nvSpPr>
        <p:spPr>
          <a:xfrm>
            <a:off x="8065783" y="5198438"/>
            <a:ext cx="76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MAC/PHY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7" y="471100"/>
            <a:ext cx="7772400" cy="762000"/>
          </a:xfrm>
        </p:spPr>
        <p:txBody>
          <a:bodyPr/>
          <a:lstStyle/>
          <a:p>
            <a:r>
              <a:rPr lang="en-US" b="0" dirty="0"/>
              <a:t>Restriction of Multiple Link Operation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4342"/>
            <a:ext cx="9144000" cy="319285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only one link at any time.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A multi-link logical entity supports more than one link at any time: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A multi-link logical entity that supports multiple links at any time can announce the following capabilities for each pair of links: 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Support the transmission on a link concurrently with reception on another link</a:t>
            </a:r>
          </a:p>
          <a:p>
            <a:pPr lvl="2">
              <a:buClr>
                <a:srgbClr val="FF0000"/>
              </a:buClr>
            </a:pPr>
            <a:r>
              <a:rPr lang="en-US" dirty="0"/>
              <a:t>Doesn’t support the transmission on a link concurrently with reception on another link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The announced capability is decided by the frequency distance between two links (e.g.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the center frequency of link1 – the center frequency of link2 </a:t>
            </a:r>
            <a:r>
              <a:rPr lang="en-US" sz="1800" b="0" dirty="0">
                <a:solidFill>
                  <a:srgbClr val="00B0F0"/>
                </a:solidFill>
              </a:rPr>
              <a:t>|</a:t>
            </a:r>
            <a:r>
              <a:rPr lang="en-US" sz="1800" b="0" dirty="0"/>
              <a:t> ) and the interference canceling capability between two links.  </a:t>
            </a:r>
          </a:p>
          <a:p>
            <a:pPr marL="57150" indent="0">
              <a:buClr>
                <a:srgbClr val="FF0000"/>
              </a:buClr>
              <a:buNone/>
            </a:pPr>
            <a:endParaRPr lang="en-US" b="0" u="sng" dirty="0"/>
          </a:p>
          <a:p>
            <a:pPr marL="51435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4C7718-8854-4F1E-BD84-EAB06DA515EA}"/>
              </a:ext>
            </a:extLst>
          </p:cNvPr>
          <p:cNvSpPr/>
          <p:nvPr/>
        </p:nvSpPr>
        <p:spPr bwMode="auto">
          <a:xfrm>
            <a:off x="6168218" y="5587612"/>
            <a:ext cx="888926" cy="3201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14E56FC-438F-4D14-BCCB-A5A0F35E7396}"/>
              </a:ext>
            </a:extLst>
          </p:cNvPr>
          <p:cNvSpPr/>
          <p:nvPr/>
        </p:nvSpPr>
        <p:spPr bwMode="auto">
          <a:xfrm rot="5400000">
            <a:off x="6342975" y="5979555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DC5F81-E359-4662-ACFA-A1B0BCF69391}"/>
              </a:ext>
            </a:extLst>
          </p:cNvPr>
          <p:cNvSpPr/>
          <p:nvPr/>
        </p:nvSpPr>
        <p:spPr bwMode="auto">
          <a:xfrm rot="5400000">
            <a:off x="6661831" y="5979555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BA11D3-FC29-4994-805A-44A3537C01C6}"/>
              </a:ext>
            </a:extLst>
          </p:cNvPr>
          <p:cNvSpPr txBox="1"/>
          <p:nvPr/>
        </p:nvSpPr>
        <p:spPr>
          <a:xfrm>
            <a:off x="6133223" y="5632469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932F72-AC90-425B-BD29-259A829C176B}"/>
              </a:ext>
            </a:extLst>
          </p:cNvPr>
          <p:cNvSpPr txBox="1"/>
          <p:nvPr/>
        </p:nvSpPr>
        <p:spPr>
          <a:xfrm>
            <a:off x="5812656" y="5915360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 MAC/PHY in link1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65E6E2-E850-47D1-9899-9393E4A92153}"/>
              </a:ext>
            </a:extLst>
          </p:cNvPr>
          <p:cNvCxnSpPr>
            <a:cxnSpLocks/>
          </p:cNvCxnSpPr>
          <p:nvPr/>
        </p:nvCxnSpPr>
        <p:spPr bwMode="auto">
          <a:xfrm>
            <a:off x="1676400" y="5867400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EFE736-3140-4981-9314-0BF403571EBB}"/>
              </a:ext>
            </a:extLst>
          </p:cNvPr>
          <p:cNvCxnSpPr>
            <a:cxnSpLocks/>
          </p:cNvCxnSpPr>
          <p:nvPr/>
        </p:nvCxnSpPr>
        <p:spPr bwMode="auto">
          <a:xfrm>
            <a:off x="1676400" y="6240825"/>
            <a:ext cx="2590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739FCE9-7CF7-4D81-A287-7AA7F78AD2F7}"/>
              </a:ext>
            </a:extLst>
          </p:cNvPr>
          <p:cNvSpPr/>
          <p:nvPr/>
        </p:nvSpPr>
        <p:spPr bwMode="auto">
          <a:xfrm>
            <a:off x="2362200" y="5599585"/>
            <a:ext cx="990600" cy="2677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C8E34F-31CE-471D-BE1B-33AFC93C9DBC}"/>
              </a:ext>
            </a:extLst>
          </p:cNvPr>
          <p:cNvSpPr/>
          <p:nvPr/>
        </p:nvSpPr>
        <p:spPr bwMode="auto">
          <a:xfrm>
            <a:off x="2954684" y="5973009"/>
            <a:ext cx="990600" cy="26777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29B9FD-20FF-493E-8CFE-52F1F454BF7F}"/>
              </a:ext>
            </a:extLst>
          </p:cNvPr>
          <p:cNvSpPr txBox="1"/>
          <p:nvPr/>
        </p:nvSpPr>
        <p:spPr>
          <a:xfrm>
            <a:off x="1664855" y="5599585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77EAA8-B379-425B-8554-A4C781A0C2A3}"/>
              </a:ext>
            </a:extLst>
          </p:cNvPr>
          <p:cNvSpPr txBox="1"/>
          <p:nvPr/>
        </p:nvSpPr>
        <p:spPr>
          <a:xfrm>
            <a:off x="1676400" y="5973009"/>
            <a:ext cx="47320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Link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69BAB-C3FF-45F5-A231-212F71B42936}"/>
              </a:ext>
            </a:extLst>
          </p:cNvPr>
          <p:cNvSpPr txBox="1"/>
          <p:nvPr/>
        </p:nvSpPr>
        <p:spPr>
          <a:xfrm>
            <a:off x="2315524" y="5569120"/>
            <a:ext cx="103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 from STAx1 to 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A0AF33-3AE7-4BDF-BCD6-B08B9F6C3E89}"/>
              </a:ext>
            </a:extLst>
          </p:cNvPr>
          <p:cNvSpPr txBox="1"/>
          <p:nvPr/>
        </p:nvSpPr>
        <p:spPr>
          <a:xfrm>
            <a:off x="2908008" y="600869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A-MPDU from 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4B3054-E4C4-48E6-A4FD-CD040D00C3BF}"/>
              </a:ext>
            </a:extLst>
          </p:cNvPr>
          <p:cNvSpPr txBox="1"/>
          <p:nvPr/>
        </p:nvSpPr>
        <p:spPr>
          <a:xfrm>
            <a:off x="6905091" y="5874843"/>
            <a:ext cx="711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 MAC/PHY in link2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1DC3A9-72E5-425D-9F69-C283422F8AAC}"/>
              </a:ext>
            </a:extLst>
          </p:cNvPr>
          <p:cNvSpPr txBox="1"/>
          <p:nvPr/>
        </p:nvSpPr>
        <p:spPr>
          <a:xfrm>
            <a:off x="5986131" y="5353676"/>
            <a:ext cx="13292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AP entity</a:t>
            </a:r>
          </a:p>
        </p:txBody>
      </p:sp>
    </p:spTree>
    <p:extLst>
      <p:ext uri="{BB962C8B-B14F-4D97-AF65-F5344CB8AC3E}">
        <p14:creationId xmlns:p14="http://schemas.microsoft.com/office/powerpoint/2010/main" val="41322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617" y="533400"/>
            <a:ext cx="9144000" cy="762000"/>
          </a:xfrm>
        </p:spPr>
        <p:txBody>
          <a:bodyPr/>
          <a:lstStyle/>
          <a:p>
            <a:r>
              <a:rPr lang="en-US" sz="2800" dirty="0"/>
              <a:t>Link Operation Capability Announcement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1861097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 link logical entity may include more than two links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The multi-link operation capability about transmission while reception is defined every two links.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D9667B-8CE8-478E-A9C0-8696541FA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CED35E1-695A-476C-9E32-5A5B7B33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94A5ABF-E9F6-41F8-8B53-1091AE7F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EF4649-A540-4DA7-AA4D-AD7E997635C2}"/>
              </a:ext>
            </a:extLst>
          </p:cNvPr>
          <p:cNvSpPr/>
          <p:nvPr/>
        </p:nvSpPr>
        <p:spPr bwMode="auto">
          <a:xfrm>
            <a:off x="6704856" y="3853905"/>
            <a:ext cx="1372344" cy="60576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18D826-D70C-4945-B5F3-B16314DE6BE2}"/>
              </a:ext>
            </a:extLst>
          </p:cNvPr>
          <p:cNvSpPr/>
          <p:nvPr/>
        </p:nvSpPr>
        <p:spPr bwMode="auto">
          <a:xfrm rot="5400000">
            <a:off x="6778719" y="4531492"/>
            <a:ext cx="291548" cy="1524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4D0D00-21ED-4A71-9812-973C2BA3B952}"/>
              </a:ext>
            </a:extLst>
          </p:cNvPr>
          <p:cNvSpPr/>
          <p:nvPr/>
        </p:nvSpPr>
        <p:spPr bwMode="auto">
          <a:xfrm rot="5400000">
            <a:off x="7732416" y="4531492"/>
            <a:ext cx="291548" cy="1524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437352-56FB-470A-B67E-ACB3DDE0587A}"/>
              </a:ext>
            </a:extLst>
          </p:cNvPr>
          <p:cNvSpPr txBox="1"/>
          <p:nvPr/>
        </p:nvSpPr>
        <p:spPr>
          <a:xfrm>
            <a:off x="6894342" y="4057732"/>
            <a:ext cx="9589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Function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C301AD-3AE0-4CCE-B633-7E59111A51AC}"/>
              </a:ext>
            </a:extLst>
          </p:cNvPr>
          <p:cNvSpPr txBox="1"/>
          <p:nvPr/>
        </p:nvSpPr>
        <p:spPr>
          <a:xfrm>
            <a:off x="6248400" y="4467297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A6F514-829F-473A-89AB-60A10B517610}"/>
              </a:ext>
            </a:extLst>
          </p:cNvPr>
          <p:cNvSpPr txBox="1"/>
          <p:nvPr/>
        </p:nvSpPr>
        <p:spPr>
          <a:xfrm>
            <a:off x="7975676" y="4426780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10A078-8702-4185-996A-29ABB4E95F67}"/>
              </a:ext>
            </a:extLst>
          </p:cNvPr>
          <p:cNvSpPr/>
          <p:nvPr/>
        </p:nvSpPr>
        <p:spPr bwMode="auto">
          <a:xfrm rot="5400000">
            <a:off x="7276780" y="4523699"/>
            <a:ext cx="291548" cy="1524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301C0B-D38B-4458-8FB1-2CD68E2239DC}"/>
              </a:ext>
            </a:extLst>
          </p:cNvPr>
          <p:cNvSpPr txBox="1"/>
          <p:nvPr/>
        </p:nvSpPr>
        <p:spPr>
          <a:xfrm>
            <a:off x="7207967" y="4753466"/>
            <a:ext cx="711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MAC/PHY in link2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4E45C49-5FBB-4177-8290-A794AB2A86F0}"/>
              </a:ext>
            </a:extLst>
          </p:cNvPr>
          <p:cNvSpPr txBox="1"/>
          <p:nvPr/>
        </p:nvSpPr>
        <p:spPr>
          <a:xfrm>
            <a:off x="6757949" y="3513640"/>
            <a:ext cx="117211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Multi-link logical entity</a:t>
            </a:r>
          </a:p>
        </p:txBody>
      </p:sp>
    </p:spTree>
    <p:extLst>
      <p:ext uri="{BB962C8B-B14F-4D97-AF65-F5344CB8AC3E}">
        <p14:creationId xmlns:p14="http://schemas.microsoft.com/office/powerpoint/2010/main" val="150282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Capability Announcement and Channel Switch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8"/>
            <a:ext cx="9144000" cy="4724402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 entity may do channel switch in one link during the BSS operation.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smaller, a multi-link AP/STA entity assumes that the peer multi-link AP/STA entity can’t do transmission while reception within these two links. 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If after the channel switch operation, the frequency distance between two links becomes larger, a multi-link AP/STA entity assumes that a peer multi-link AP/STA entity can do transmission while reception within these two links if the peer multi-link AP/STA entity can do transmission while reception before the channel switch. </a:t>
            </a:r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2DC6D-64E6-4CF5-90B6-00D547959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07/06/2019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00BF1A3-13DC-4C77-9768-887DA1D7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42D443-A242-4A99-85E0-66D79DEFD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66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325266</TotalTime>
  <Words>465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Garamond</vt:lpstr>
      <vt:lpstr>Times New Roman</vt:lpstr>
      <vt:lpstr>Wingdings</vt:lpstr>
      <vt:lpstr>802-11-Submission</vt:lpstr>
      <vt:lpstr>Multiple Link Operation Capability Announcement</vt:lpstr>
      <vt:lpstr>Recap: Multi Link Operation</vt:lpstr>
      <vt:lpstr>Restriction of Multiple Link Operation </vt:lpstr>
      <vt:lpstr>Link Operation Capability Announcement</vt:lpstr>
      <vt:lpstr>Capability Announcement and Channel Switch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2064</cp:revision>
  <cp:lastPrinted>1998-02-10T13:28:06Z</cp:lastPrinted>
  <dcterms:created xsi:type="dcterms:W3CDTF">2007-05-21T21:00:37Z</dcterms:created>
  <dcterms:modified xsi:type="dcterms:W3CDTF">2019-10-17T20:15:15Z</dcterms:modified>
  <cp:category>Submission</cp:category>
</cp:coreProperties>
</file>