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60" r:id="rId3"/>
    <p:sldId id="261" r:id="rId4"/>
    <p:sldId id="273" r:id="rId5"/>
    <p:sldId id="263" r:id="rId6"/>
    <p:sldId id="274" r:id="rId7"/>
    <p:sldId id="271" r:id="rId8"/>
    <p:sldId id="264" r:id="rId9"/>
    <p:sldId id="265" r:id="rId10"/>
    <p:sldId id="266" r:id="rId11"/>
    <p:sldId id="267" r:id="rId12"/>
    <p:sldId id="268" r:id="rId13"/>
    <p:sldId id="269" r:id="rId14"/>
    <p:sldId id="272" r:id="rId15"/>
    <p:sldId id="275" r:id="rId16"/>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60829A-6FBC-4741-BAAD-FEFF5C2DA284}" v="26" dt="2019-07-08T18:10:08.8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107" d="100"/>
          <a:sy n="107" d="100"/>
        </p:scale>
        <p:origin x="2310"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8036066E-0793-4B5C-BECB-E19FFA817F4D}"/>
    <pc:docChg chg="modMainMaster">
      <pc:chgData name="Steve Shellhammer" userId="0e71f22d-ee3e-49c0-82ff-dbc290af8082" providerId="ADAL" clId="{8036066E-0793-4B5C-BECB-E19FFA817F4D}" dt="2019-07-03T16:09:05.459" v="7" actId="20577"/>
      <pc:docMkLst>
        <pc:docMk/>
      </pc:docMkLst>
      <pc:sldMasterChg chg="modSldLayout">
        <pc:chgData name="Steve Shellhammer" userId="0e71f22d-ee3e-49c0-82ff-dbc290af8082" providerId="ADAL" clId="{8036066E-0793-4B5C-BECB-E19FFA817F4D}" dt="2019-07-03T16:09:05.459" v="7" actId="20577"/>
        <pc:sldMasterMkLst>
          <pc:docMk/>
          <pc:sldMasterMk cId="0" sldId="2147483648"/>
        </pc:sldMasterMkLst>
        <pc:sldLayoutChg chg="modSp">
          <pc:chgData name="Steve Shellhammer" userId="0e71f22d-ee3e-49c0-82ff-dbc290af8082" providerId="ADAL" clId="{8036066E-0793-4B5C-BECB-E19FFA817F4D}" dt="2019-07-03T16:09:05.459" v="7" actId="20577"/>
          <pc:sldLayoutMkLst>
            <pc:docMk/>
            <pc:sldMasterMk cId="0" sldId="2147483648"/>
            <pc:sldLayoutMk cId="0" sldId="2147483650"/>
          </pc:sldLayoutMkLst>
          <pc:spChg chg="mod">
            <ac:chgData name="Steve Shellhammer" userId="0e71f22d-ee3e-49c0-82ff-dbc290af8082" providerId="ADAL" clId="{8036066E-0793-4B5C-BECB-E19FFA817F4D}" dt="2019-07-03T16:09:05.459" v="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060829A-6FBC-4741-BAAD-FEFF5C2DA284}"/>
    <pc:docChg chg="undo custSel addSld delSld modSld">
      <pc:chgData name="Steve Shellhammer" userId="0e71f22d-ee3e-49c0-82ff-dbc290af8082" providerId="ADAL" clId="{E060829A-6FBC-4741-BAAD-FEFF5C2DA284}" dt="2019-07-08T20:51:26.059" v="1739" actId="20577"/>
      <pc:docMkLst>
        <pc:docMk/>
      </pc:docMkLst>
      <pc:sldChg chg="modSp">
        <pc:chgData name="Steve Shellhammer" userId="0e71f22d-ee3e-49c0-82ff-dbc290af8082" providerId="ADAL" clId="{E060829A-6FBC-4741-BAAD-FEFF5C2DA284}" dt="2019-07-03T16:41:02.824" v="3" actId="20577"/>
        <pc:sldMkLst>
          <pc:docMk/>
          <pc:sldMk cId="2996080650" sldId="259"/>
        </pc:sldMkLst>
        <pc:spChg chg="mod">
          <ac:chgData name="Steve Shellhammer" userId="0e71f22d-ee3e-49c0-82ff-dbc290af8082" providerId="ADAL" clId="{E060829A-6FBC-4741-BAAD-FEFF5C2DA284}" dt="2019-07-03T16:41:02.824" v="3" actId="20577"/>
          <ac:spMkLst>
            <pc:docMk/>
            <pc:sldMk cId="2996080650" sldId="259"/>
            <ac:spMk id="3074" creationId="{00000000-0000-0000-0000-000000000000}"/>
          </ac:spMkLst>
        </pc:spChg>
      </pc:sldChg>
      <pc:sldChg chg="modSp">
        <pc:chgData name="Steve Shellhammer" userId="0e71f22d-ee3e-49c0-82ff-dbc290af8082" providerId="ADAL" clId="{E060829A-6FBC-4741-BAAD-FEFF5C2DA284}" dt="2019-07-08T17:52:52.021" v="667" actId="15"/>
        <pc:sldMkLst>
          <pc:docMk/>
          <pc:sldMk cId="123049606" sldId="260"/>
        </pc:sldMkLst>
        <pc:spChg chg="mod">
          <ac:chgData name="Steve Shellhammer" userId="0e71f22d-ee3e-49c0-82ff-dbc290af8082" providerId="ADAL" clId="{E060829A-6FBC-4741-BAAD-FEFF5C2DA284}" dt="2019-07-08T17:52:52.021" v="667" actId="15"/>
          <ac:spMkLst>
            <pc:docMk/>
            <pc:sldMk cId="123049606" sldId="260"/>
            <ac:spMk id="3" creationId="{02EEC8E3-BD4C-4C4A-B1FE-EA59B87F1F31}"/>
          </ac:spMkLst>
        </pc:spChg>
      </pc:sldChg>
      <pc:sldChg chg="modSp">
        <pc:chgData name="Steve Shellhammer" userId="0e71f22d-ee3e-49c0-82ff-dbc290af8082" providerId="ADAL" clId="{E060829A-6FBC-4741-BAAD-FEFF5C2DA284}" dt="2019-07-08T17:58:05.341" v="705" actId="1035"/>
        <pc:sldMkLst>
          <pc:docMk/>
          <pc:sldMk cId="1354560650" sldId="263"/>
        </pc:sldMkLst>
        <pc:spChg chg="mod">
          <ac:chgData name="Steve Shellhammer" userId="0e71f22d-ee3e-49c0-82ff-dbc290af8082" providerId="ADAL" clId="{E060829A-6FBC-4741-BAAD-FEFF5C2DA284}" dt="2019-07-08T17:54:26.736" v="684" actId="14100"/>
          <ac:spMkLst>
            <pc:docMk/>
            <pc:sldMk cId="1354560650" sldId="263"/>
            <ac:spMk id="2" creationId="{0118A724-F564-4E41-8823-990AFE5F77D4}"/>
          </ac:spMkLst>
        </pc:spChg>
        <pc:spChg chg="mod">
          <ac:chgData name="Steve Shellhammer" userId="0e71f22d-ee3e-49c0-82ff-dbc290af8082" providerId="ADAL" clId="{E060829A-6FBC-4741-BAAD-FEFF5C2DA284}" dt="2019-07-08T17:55:38.054" v="692" actId="14100"/>
          <ac:spMkLst>
            <pc:docMk/>
            <pc:sldMk cId="1354560650" sldId="263"/>
            <ac:spMk id="3" creationId="{D52FE606-FDFF-499D-8E84-D34CA7B86E46}"/>
          </ac:spMkLst>
        </pc:spChg>
        <pc:spChg chg="mod">
          <ac:chgData name="Steve Shellhammer" userId="0e71f22d-ee3e-49c0-82ff-dbc290af8082" providerId="ADAL" clId="{E060829A-6FBC-4741-BAAD-FEFF5C2DA284}" dt="2019-07-08T17:56:43.782" v="702" actId="20577"/>
          <ac:spMkLst>
            <pc:docMk/>
            <pc:sldMk cId="1354560650" sldId="263"/>
            <ac:spMk id="8" creationId="{C2CB1B4E-EEFD-434C-B805-09830F768E6F}"/>
          </ac:spMkLst>
        </pc:spChg>
        <pc:graphicFrameChg chg="mod modGraphic">
          <ac:chgData name="Steve Shellhammer" userId="0e71f22d-ee3e-49c0-82ff-dbc290af8082" providerId="ADAL" clId="{E060829A-6FBC-4741-BAAD-FEFF5C2DA284}" dt="2019-07-08T17:58:05.341" v="705" actId="1035"/>
          <ac:graphicFrameMkLst>
            <pc:docMk/>
            <pc:sldMk cId="1354560650" sldId="263"/>
            <ac:graphicFrameMk id="7" creationId="{D71F89CE-CBFA-40D5-8A0F-3997608DB98A}"/>
          </ac:graphicFrameMkLst>
        </pc:graphicFrameChg>
      </pc:sldChg>
      <pc:sldChg chg="modSp">
        <pc:chgData name="Steve Shellhammer" userId="0e71f22d-ee3e-49c0-82ff-dbc290af8082" providerId="ADAL" clId="{E060829A-6FBC-4741-BAAD-FEFF5C2DA284}" dt="2019-07-05T17:57:06.006" v="655" actId="313"/>
        <pc:sldMkLst>
          <pc:docMk/>
          <pc:sldMk cId="509867918" sldId="266"/>
        </pc:sldMkLst>
        <pc:spChg chg="mod">
          <ac:chgData name="Steve Shellhammer" userId="0e71f22d-ee3e-49c0-82ff-dbc290af8082" providerId="ADAL" clId="{E060829A-6FBC-4741-BAAD-FEFF5C2DA284}" dt="2019-07-05T17:57:06.006" v="655" actId="313"/>
          <ac:spMkLst>
            <pc:docMk/>
            <pc:sldMk cId="509867918" sldId="266"/>
            <ac:spMk id="3" creationId="{3993A8C7-C0DD-4A7F-9BE7-A50E37BED8E6}"/>
          </ac:spMkLst>
        </pc:spChg>
      </pc:sldChg>
      <pc:sldChg chg="del">
        <pc:chgData name="Steve Shellhammer" userId="0e71f22d-ee3e-49c0-82ff-dbc290af8082" providerId="ADAL" clId="{E060829A-6FBC-4741-BAAD-FEFF5C2DA284}" dt="2019-07-08T20:04:49.546" v="1479" actId="2696"/>
        <pc:sldMkLst>
          <pc:docMk/>
          <pc:sldMk cId="1165212567" sldId="270"/>
        </pc:sldMkLst>
      </pc:sldChg>
      <pc:sldChg chg="modSp">
        <pc:chgData name="Steve Shellhammer" userId="0e71f22d-ee3e-49c0-82ff-dbc290af8082" providerId="ADAL" clId="{E060829A-6FBC-4741-BAAD-FEFF5C2DA284}" dt="2019-07-08T18:17:08.566" v="1478" actId="20577"/>
        <pc:sldMkLst>
          <pc:docMk/>
          <pc:sldMk cId="614294526" sldId="272"/>
        </pc:sldMkLst>
        <pc:spChg chg="mod">
          <ac:chgData name="Steve Shellhammer" userId="0e71f22d-ee3e-49c0-82ff-dbc290af8082" providerId="ADAL" clId="{E060829A-6FBC-4741-BAAD-FEFF5C2DA284}" dt="2019-07-05T17:54:43.438" v="569" actId="14100"/>
          <ac:spMkLst>
            <pc:docMk/>
            <pc:sldMk cId="614294526" sldId="272"/>
            <ac:spMk id="2" creationId="{69F9B87C-80AF-49D8-9559-DD771DFAC5E1}"/>
          </ac:spMkLst>
        </pc:spChg>
        <pc:spChg chg="mod">
          <ac:chgData name="Steve Shellhammer" userId="0e71f22d-ee3e-49c0-82ff-dbc290af8082" providerId="ADAL" clId="{E060829A-6FBC-4741-BAAD-FEFF5C2DA284}" dt="2019-07-08T18:17:08.566" v="1478" actId="20577"/>
          <ac:spMkLst>
            <pc:docMk/>
            <pc:sldMk cId="614294526" sldId="272"/>
            <ac:spMk id="3" creationId="{7CEC2EA6-4A46-4C0E-BCA1-C30DA457B90A}"/>
          </ac:spMkLst>
        </pc:spChg>
      </pc:sldChg>
      <pc:sldChg chg="modSp">
        <pc:chgData name="Steve Shellhammer" userId="0e71f22d-ee3e-49c0-82ff-dbc290af8082" providerId="ADAL" clId="{E060829A-6FBC-4741-BAAD-FEFF5C2DA284}" dt="2019-07-05T17:41:03.298" v="43" actId="14100"/>
        <pc:sldMkLst>
          <pc:docMk/>
          <pc:sldMk cId="1478868665" sldId="273"/>
        </pc:sldMkLst>
        <pc:spChg chg="mod">
          <ac:chgData name="Steve Shellhammer" userId="0e71f22d-ee3e-49c0-82ff-dbc290af8082" providerId="ADAL" clId="{E060829A-6FBC-4741-BAAD-FEFF5C2DA284}" dt="2019-07-05T17:41:03.298" v="43" actId="14100"/>
          <ac:spMkLst>
            <pc:docMk/>
            <pc:sldMk cId="1478868665" sldId="273"/>
            <ac:spMk id="3" creationId="{F3E8C42A-1E69-4D11-9F34-CE0AA2CEC6CC}"/>
          </ac:spMkLst>
        </pc:spChg>
      </pc:sldChg>
      <pc:sldChg chg="modSp add">
        <pc:chgData name="Steve Shellhammer" userId="0e71f22d-ee3e-49c0-82ff-dbc290af8082" providerId="ADAL" clId="{E060829A-6FBC-4741-BAAD-FEFF5C2DA284}" dt="2019-07-05T17:47:18.365" v="272" actId="404"/>
        <pc:sldMkLst>
          <pc:docMk/>
          <pc:sldMk cId="2105904775" sldId="274"/>
        </pc:sldMkLst>
        <pc:spChg chg="mod">
          <ac:chgData name="Steve Shellhammer" userId="0e71f22d-ee3e-49c0-82ff-dbc290af8082" providerId="ADAL" clId="{E060829A-6FBC-4741-BAAD-FEFF5C2DA284}" dt="2019-07-05T17:43:17.675" v="76" actId="20577"/>
          <ac:spMkLst>
            <pc:docMk/>
            <pc:sldMk cId="2105904775" sldId="274"/>
            <ac:spMk id="2" creationId="{0118A724-F564-4E41-8823-990AFE5F77D4}"/>
          </ac:spMkLst>
        </pc:spChg>
        <pc:graphicFrameChg chg="modGraphic">
          <ac:chgData name="Steve Shellhammer" userId="0e71f22d-ee3e-49c0-82ff-dbc290af8082" providerId="ADAL" clId="{E060829A-6FBC-4741-BAAD-FEFF5C2DA284}" dt="2019-07-05T17:47:18.365" v="272" actId="404"/>
          <ac:graphicFrameMkLst>
            <pc:docMk/>
            <pc:sldMk cId="2105904775" sldId="274"/>
            <ac:graphicFrameMk id="7" creationId="{D71F89CE-CBFA-40D5-8A0F-3997608DB98A}"/>
          </ac:graphicFrameMkLst>
        </pc:graphicFrameChg>
      </pc:sldChg>
      <pc:sldChg chg="modSp add">
        <pc:chgData name="Steve Shellhammer" userId="0e71f22d-ee3e-49c0-82ff-dbc290af8082" providerId="ADAL" clId="{E060829A-6FBC-4741-BAAD-FEFF5C2DA284}" dt="2019-07-08T20:51:26.059" v="1739" actId="20577"/>
        <pc:sldMkLst>
          <pc:docMk/>
          <pc:sldMk cId="2693787386" sldId="275"/>
        </pc:sldMkLst>
        <pc:spChg chg="mod">
          <ac:chgData name="Steve Shellhammer" userId="0e71f22d-ee3e-49c0-82ff-dbc290af8082" providerId="ADAL" clId="{E060829A-6FBC-4741-BAAD-FEFF5C2DA284}" dt="2019-07-08T20:07:26.653" v="1697" actId="1035"/>
          <ac:spMkLst>
            <pc:docMk/>
            <pc:sldMk cId="2693787386" sldId="275"/>
            <ac:spMk id="2" creationId="{E9C594F3-9B6E-48B0-9F88-C5AD4D9DD5FF}"/>
          </ac:spMkLst>
        </pc:spChg>
        <pc:spChg chg="mod">
          <ac:chgData name="Steve Shellhammer" userId="0e71f22d-ee3e-49c0-82ff-dbc290af8082" providerId="ADAL" clId="{E060829A-6FBC-4741-BAAD-FEFF5C2DA284}" dt="2019-07-08T20:51:26.059" v="1739" actId="20577"/>
          <ac:spMkLst>
            <pc:docMk/>
            <pc:sldMk cId="2693787386" sldId="275"/>
            <ac:spMk id="3" creationId="{C233D0C5-A0D3-4F8B-BFC4-D9C2099B467C}"/>
          </ac:spMkLst>
        </pc:spChg>
      </pc:sldChg>
    </pc:docChg>
  </pc:docChgLst>
  <pc:docChgLst>
    <pc:chgData name="Steve Shellhammer" userId="0e71f22d-ee3e-49c0-82ff-dbc290af8082" providerId="ADAL" clId="{F72E9C36-3008-4A8D-9B1A-80224904D0B0}"/>
    <pc:docChg chg="modSld">
      <pc:chgData name="Steve Shellhammer" userId="0e71f22d-ee3e-49c0-82ff-dbc290af8082" providerId="ADAL" clId="{F72E9C36-3008-4A8D-9B1A-80224904D0B0}" dt="2019-06-14T19:47:20.663" v="20" actId="20577"/>
      <pc:docMkLst>
        <pc:docMk/>
      </pc:docMkLst>
      <pc:sldChg chg="modSp">
        <pc:chgData name="Steve Shellhammer" userId="0e71f22d-ee3e-49c0-82ff-dbc290af8082" providerId="ADAL" clId="{F72E9C36-3008-4A8D-9B1A-80224904D0B0}" dt="2019-06-14T19:46:31.423" v="9" actId="14100"/>
        <pc:sldMkLst>
          <pc:docMk/>
          <pc:sldMk cId="1354560650" sldId="263"/>
        </pc:sldMkLst>
        <pc:spChg chg="mod">
          <ac:chgData name="Steve Shellhammer" userId="0e71f22d-ee3e-49c0-82ff-dbc290af8082" providerId="ADAL" clId="{F72E9C36-3008-4A8D-9B1A-80224904D0B0}" dt="2019-06-14T19:46:31.423" v="9" actId="14100"/>
          <ac:spMkLst>
            <pc:docMk/>
            <pc:sldMk cId="1354560650" sldId="263"/>
            <ac:spMk id="8" creationId="{C2CB1B4E-EEFD-434C-B805-09830F768E6F}"/>
          </ac:spMkLst>
        </pc:spChg>
        <pc:graphicFrameChg chg="mod">
          <ac:chgData name="Steve Shellhammer" userId="0e71f22d-ee3e-49c0-82ff-dbc290af8082" providerId="ADAL" clId="{F72E9C36-3008-4A8D-9B1A-80224904D0B0}" dt="2019-06-14T19:46:02.675" v="6" actId="1035"/>
          <ac:graphicFrameMkLst>
            <pc:docMk/>
            <pc:sldMk cId="1354560650" sldId="263"/>
            <ac:graphicFrameMk id="7" creationId="{D71F89CE-CBFA-40D5-8A0F-3997608DB98A}"/>
          </ac:graphicFrameMkLst>
        </pc:graphicFrameChg>
      </pc:sldChg>
      <pc:sldChg chg="modSp">
        <pc:chgData name="Steve Shellhammer" userId="0e71f22d-ee3e-49c0-82ff-dbc290af8082" providerId="ADAL" clId="{F72E9C36-3008-4A8D-9B1A-80224904D0B0}" dt="2019-06-14T19:47:20.663" v="20" actId="20577"/>
        <pc:sldMkLst>
          <pc:docMk/>
          <pc:sldMk cId="3176907494" sldId="264"/>
        </pc:sldMkLst>
        <pc:spChg chg="mod">
          <ac:chgData name="Steve Shellhammer" userId="0e71f22d-ee3e-49c0-82ff-dbc290af8082" providerId="ADAL" clId="{F72E9C36-3008-4A8D-9B1A-80224904D0B0}" dt="2019-06-14T19:47:20.663" v="20" actId="20577"/>
          <ac:spMkLst>
            <pc:docMk/>
            <pc:sldMk cId="3176907494" sldId="264"/>
            <ac:spMk id="3" creationId="{913069A5-68EF-4390-B75B-0140B5DD9707}"/>
          </ac:spMkLst>
        </pc:spChg>
      </pc:sldChg>
    </pc:docChg>
  </pc:docChgLst>
  <pc:docChgLst>
    <pc:chgData name="Steve Shellhammer" userId="0e71f22d-ee3e-49c0-82ff-dbc290af8082" providerId="ADAL" clId="{EE6DED29-9870-42FA-A218-14B271ED59A8}"/>
  </pc:docChgLst>
  <pc:docChgLst>
    <pc:chgData name="Steve Shellhammer" userId="0e71f22d-ee3e-49c0-82ff-dbc290af8082" providerId="ADAL" clId="{BED017B2-E3A8-41D3-B015-C96A97553E46}"/>
    <pc:docChg chg="undo custSel modSld">
      <pc:chgData name="Steve Shellhammer" userId="0e71f22d-ee3e-49c0-82ff-dbc290af8082" providerId="ADAL" clId="{BED017B2-E3A8-41D3-B015-C96A97553E46}" dt="2019-07-03T16:33:44.686" v="686" actId="1076"/>
      <pc:docMkLst>
        <pc:docMk/>
      </pc:docMkLst>
      <pc:sldChg chg="modSp">
        <pc:chgData name="Steve Shellhammer" userId="0e71f22d-ee3e-49c0-82ff-dbc290af8082" providerId="ADAL" clId="{BED017B2-E3A8-41D3-B015-C96A97553E46}" dt="2019-07-03T16:12:19.637" v="6" actId="33524"/>
        <pc:sldMkLst>
          <pc:docMk/>
          <pc:sldMk cId="123049606" sldId="260"/>
        </pc:sldMkLst>
        <pc:spChg chg="mod">
          <ac:chgData name="Steve Shellhammer" userId="0e71f22d-ee3e-49c0-82ff-dbc290af8082" providerId="ADAL" clId="{BED017B2-E3A8-41D3-B015-C96A97553E46}" dt="2019-07-03T16:12:19.637" v="6" actId="33524"/>
          <ac:spMkLst>
            <pc:docMk/>
            <pc:sldMk cId="123049606" sldId="260"/>
            <ac:spMk id="3" creationId="{02EEC8E3-BD4C-4C4A-B1FE-EA59B87F1F31}"/>
          </ac:spMkLst>
        </pc:spChg>
      </pc:sldChg>
      <pc:sldChg chg="modSp">
        <pc:chgData name="Steve Shellhammer" userId="0e71f22d-ee3e-49c0-82ff-dbc290af8082" providerId="ADAL" clId="{BED017B2-E3A8-41D3-B015-C96A97553E46}" dt="2019-07-03T16:29:25.234" v="600" actId="1037"/>
        <pc:sldMkLst>
          <pc:docMk/>
          <pc:sldMk cId="1771436658" sldId="261"/>
        </pc:sldMkLst>
        <pc:picChg chg="mod">
          <ac:chgData name="Steve Shellhammer" userId="0e71f22d-ee3e-49c0-82ff-dbc290af8082" providerId="ADAL" clId="{BED017B2-E3A8-41D3-B015-C96A97553E46}" dt="2019-07-03T16:29:25.234" v="600" actId="1037"/>
          <ac:picMkLst>
            <pc:docMk/>
            <pc:sldMk cId="1771436658" sldId="261"/>
            <ac:picMk id="9" creationId="{DABB4A6C-5A77-440B-B271-64D7F6A016A5}"/>
          </ac:picMkLst>
        </pc:picChg>
      </pc:sldChg>
      <pc:sldChg chg="modSp">
        <pc:chgData name="Steve Shellhammer" userId="0e71f22d-ee3e-49c0-82ff-dbc290af8082" providerId="ADAL" clId="{BED017B2-E3A8-41D3-B015-C96A97553E46}" dt="2019-07-03T16:15:38.532" v="40" actId="20577"/>
        <pc:sldMkLst>
          <pc:docMk/>
          <pc:sldMk cId="1354560650" sldId="263"/>
        </pc:sldMkLst>
        <pc:spChg chg="mod">
          <ac:chgData name="Steve Shellhammer" userId="0e71f22d-ee3e-49c0-82ff-dbc290af8082" providerId="ADAL" clId="{BED017B2-E3A8-41D3-B015-C96A97553E46}" dt="2019-07-03T16:14:22.581" v="36" actId="20577"/>
          <ac:spMkLst>
            <pc:docMk/>
            <pc:sldMk cId="1354560650" sldId="263"/>
            <ac:spMk id="3" creationId="{D52FE606-FDFF-499D-8E84-D34CA7B86E46}"/>
          </ac:spMkLst>
        </pc:spChg>
        <pc:graphicFrameChg chg="modGraphic">
          <ac:chgData name="Steve Shellhammer" userId="0e71f22d-ee3e-49c0-82ff-dbc290af8082" providerId="ADAL" clId="{BED017B2-E3A8-41D3-B015-C96A97553E46}" dt="2019-07-03T16:15:38.532" v="40" actId="20577"/>
          <ac:graphicFrameMkLst>
            <pc:docMk/>
            <pc:sldMk cId="1354560650" sldId="263"/>
            <ac:graphicFrameMk id="7" creationId="{D71F89CE-CBFA-40D5-8A0F-3997608DB98A}"/>
          </ac:graphicFrameMkLst>
        </pc:graphicFrameChg>
      </pc:sldChg>
      <pc:sldChg chg="modSp">
        <pc:chgData name="Steve Shellhammer" userId="0e71f22d-ee3e-49c0-82ff-dbc290af8082" providerId="ADAL" clId="{BED017B2-E3A8-41D3-B015-C96A97553E46}" dt="2019-07-03T16:19:10.054" v="97" actId="1037"/>
        <pc:sldMkLst>
          <pc:docMk/>
          <pc:sldMk cId="3176907494" sldId="264"/>
        </pc:sldMkLst>
        <pc:spChg chg="mod">
          <ac:chgData name="Steve Shellhammer" userId="0e71f22d-ee3e-49c0-82ff-dbc290af8082" providerId="ADAL" clId="{BED017B2-E3A8-41D3-B015-C96A97553E46}" dt="2019-07-03T16:18:30.978" v="84" actId="20577"/>
          <ac:spMkLst>
            <pc:docMk/>
            <pc:sldMk cId="3176907494" sldId="264"/>
            <ac:spMk id="3" creationId="{913069A5-68EF-4390-B75B-0140B5DD9707}"/>
          </ac:spMkLst>
        </pc:spChg>
        <pc:spChg chg="mod">
          <ac:chgData name="Steve Shellhammer" userId="0e71f22d-ee3e-49c0-82ff-dbc290af8082" providerId="ADAL" clId="{BED017B2-E3A8-41D3-B015-C96A97553E46}" dt="2019-07-03T16:19:10.054" v="97" actId="1037"/>
          <ac:spMkLst>
            <pc:docMk/>
            <pc:sldMk cId="3176907494" sldId="264"/>
            <ac:spMk id="8" creationId="{E6F3A035-9D27-44CB-81A4-3ABED8699436}"/>
          </ac:spMkLst>
        </pc:spChg>
        <pc:graphicFrameChg chg="modGraphic">
          <ac:chgData name="Steve Shellhammer" userId="0e71f22d-ee3e-49c0-82ff-dbc290af8082" providerId="ADAL" clId="{BED017B2-E3A8-41D3-B015-C96A97553E46}" dt="2019-07-03T16:18:50.614" v="88" actId="20577"/>
          <ac:graphicFrameMkLst>
            <pc:docMk/>
            <pc:sldMk cId="3176907494" sldId="264"/>
            <ac:graphicFrameMk id="7" creationId="{5A0F4957-DB67-43DC-A62E-469403EA3611}"/>
          </ac:graphicFrameMkLst>
        </pc:graphicFrameChg>
      </pc:sldChg>
      <pc:sldChg chg="modSp">
        <pc:chgData name="Steve Shellhammer" userId="0e71f22d-ee3e-49c0-82ff-dbc290af8082" providerId="ADAL" clId="{BED017B2-E3A8-41D3-B015-C96A97553E46}" dt="2019-07-03T16:23:30.771" v="433" actId="20577"/>
        <pc:sldMkLst>
          <pc:docMk/>
          <pc:sldMk cId="2766634363" sldId="265"/>
        </pc:sldMkLst>
        <pc:spChg chg="mod">
          <ac:chgData name="Steve Shellhammer" userId="0e71f22d-ee3e-49c0-82ff-dbc290af8082" providerId="ADAL" clId="{BED017B2-E3A8-41D3-B015-C96A97553E46}" dt="2019-07-03T16:23:30.771" v="433" actId="20577"/>
          <ac:spMkLst>
            <pc:docMk/>
            <pc:sldMk cId="2766634363" sldId="265"/>
            <ac:spMk id="3" creationId="{46D75FA1-0462-406F-A49F-E9538F5D89AB}"/>
          </ac:spMkLst>
        </pc:spChg>
      </pc:sldChg>
      <pc:sldChg chg="modSp">
        <pc:chgData name="Steve Shellhammer" userId="0e71f22d-ee3e-49c0-82ff-dbc290af8082" providerId="ADAL" clId="{BED017B2-E3A8-41D3-B015-C96A97553E46}" dt="2019-07-03T16:17:50.352" v="66" actId="6549"/>
        <pc:sldMkLst>
          <pc:docMk/>
          <pc:sldMk cId="2670223566" sldId="271"/>
        </pc:sldMkLst>
        <pc:spChg chg="mod">
          <ac:chgData name="Steve Shellhammer" userId="0e71f22d-ee3e-49c0-82ff-dbc290af8082" providerId="ADAL" clId="{BED017B2-E3A8-41D3-B015-C96A97553E46}" dt="2019-07-03T16:16:42.109" v="42" actId="14100"/>
          <ac:spMkLst>
            <pc:docMk/>
            <pc:sldMk cId="2670223566" sldId="271"/>
            <ac:spMk id="2" creationId="{132E0255-DD90-4E26-AD68-F72821E0B128}"/>
          </ac:spMkLst>
        </pc:spChg>
        <pc:spChg chg="mod">
          <ac:chgData name="Steve Shellhammer" userId="0e71f22d-ee3e-49c0-82ff-dbc290af8082" providerId="ADAL" clId="{BED017B2-E3A8-41D3-B015-C96A97553E46}" dt="2019-07-03T16:17:50.352" v="66" actId="6549"/>
          <ac:spMkLst>
            <pc:docMk/>
            <pc:sldMk cId="2670223566" sldId="271"/>
            <ac:spMk id="3" creationId="{DE76979C-7247-4C66-87EC-C55974092712}"/>
          </ac:spMkLst>
        </pc:spChg>
      </pc:sldChg>
      <pc:sldChg chg="modSp">
        <pc:chgData name="Steve Shellhammer" userId="0e71f22d-ee3e-49c0-82ff-dbc290af8082" providerId="ADAL" clId="{BED017B2-E3A8-41D3-B015-C96A97553E46}" dt="2019-07-03T16:33:44.686" v="686" actId="1076"/>
        <pc:sldMkLst>
          <pc:docMk/>
          <pc:sldMk cId="614294526" sldId="272"/>
        </pc:sldMkLst>
        <pc:spChg chg="mod">
          <ac:chgData name="Steve Shellhammer" userId="0e71f22d-ee3e-49c0-82ff-dbc290af8082" providerId="ADAL" clId="{BED017B2-E3A8-41D3-B015-C96A97553E46}" dt="2019-07-03T16:32:44.369" v="602" actId="14100"/>
          <ac:spMkLst>
            <pc:docMk/>
            <pc:sldMk cId="614294526" sldId="272"/>
            <ac:spMk id="2" creationId="{69F9B87C-80AF-49D8-9559-DD771DFAC5E1}"/>
          </ac:spMkLst>
        </pc:spChg>
        <pc:spChg chg="mod">
          <ac:chgData name="Steve Shellhammer" userId="0e71f22d-ee3e-49c0-82ff-dbc290af8082" providerId="ADAL" clId="{BED017B2-E3A8-41D3-B015-C96A97553E46}" dt="2019-07-03T16:33:44.686" v="686" actId="1076"/>
          <ac:spMkLst>
            <pc:docMk/>
            <pc:sldMk cId="614294526" sldId="272"/>
            <ac:spMk id="3" creationId="{7CEC2EA6-4A46-4C0E-BCA1-C30DA457B90A}"/>
          </ac:spMkLst>
        </pc:spChg>
      </pc:sldChg>
      <pc:sldChg chg="modSp">
        <pc:chgData name="Steve Shellhammer" userId="0e71f22d-ee3e-49c0-82ff-dbc290af8082" providerId="ADAL" clId="{BED017B2-E3A8-41D3-B015-C96A97553E46}" dt="2019-07-03T16:28:52.501" v="599" actId="6549"/>
        <pc:sldMkLst>
          <pc:docMk/>
          <pc:sldMk cId="1478868665" sldId="273"/>
        </pc:sldMkLst>
        <pc:spChg chg="mod">
          <ac:chgData name="Steve Shellhammer" userId="0e71f22d-ee3e-49c0-82ff-dbc290af8082" providerId="ADAL" clId="{BED017B2-E3A8-41D3-B015-C96A97553E46}" dt="2019-07-03T16:28:52.501" v="599" actId="6549"/>
          <ac:spMkLst>
            <pc:docMk/>
            <pc:sldMk cId="1478868665" sldId="273"/>
            <ac:spMk id="3" creationId="{F3E8C42A-1E69-4D11-9F34-CE0AA2CEC6CC}"/>
          </ac:spMkLst>
        </pc:spChg>
      </pc:sldChg>
    </pc:docChg>
  </pc:docChgLst>
  <pc:docChgLst>
    <pc:chgData name="Steve Shellhammer" userId="0e71f22d-ee3e-49c0-82ff-dbc290af8082" providerId="ADAL" clId="{C7D0442F-C018-4A0C-8269-CC420722CC70}"/>
    <pc:docChg chg="custSel modSld">
      <pc:chgData name="Steve Shellhammer" userId="0e71f22d-ee3e-49c0-82ff-dbc290af8082" providerId="ADAL" clId="{C7D0442F-C018-4A0C-8269-CC420722CC70}" dt="2019-06-12T20:04:47.699" v="838" actId="1076"/>
      <pc:docMkLst>
        <pc:docMk/>
      </pc:docMkLst>
      <pc:sldChg chg="modSp">
        <pc:chgData name="Steve Shellhammer" userId="0e71f22d-ee3e-49c0-82ff-dbc290af8082" providerId="ADAL" clId="{C7D0442F-C018-4A0C-8269-CC420722CC70}" dt="2019-06-12T19:51:33.349" v="582" actId="20577"/>
        <pc:sldMkLst>
          <pc:docMk/>
          <pc:sldMk cId="2996080650" sldId="259"/>
        </pc:sldMkLst>
        <pc:spChg chg="mod">
          <ac:chgData name="Steve Shellhammer" userId="0e71f22d-ee3e-49c0-82ff-dbc290af8082" providerId="ADAL" clId="{C7D0442F-C018-4A0C-8269-CC420722CC70}" dt="2019-06-12T19:51:33.349" v="582" actId="20577"/>
          <ac:spMkLst>
            <pc:docMk/>
            <pc:sldMk cId="2996080650" sldId="259"/>
            <ac:spMk id="3073" creationId="{00000000-0000-0000-0000-000000000000}"/>
          </ac:spMkLst>
        </pc:spChg>
        <pc:graphicFrameChg chg="mod modGraphic">
          <ac:chgData name="Steve Shellhammer" userId="0e71f22d-ee3e-49c0-82ff-dbc290af8082" providerId="ADAL" clId="{C7D0442F-C018-4A0C-8269-CC420722CC70}" dt="2019-06-12T19:46:51.660" v="484" actId="2062"/>
          <ac:graphicFrameMkLst>
            <pc:docMk/>
            <pc:sldMk cId="2996080650" sldId="259"/>
            <ac:graphicFrameMk id="2" creationId="{F2421055-436B-4DB0-B077-DF646E86366C}"/>
          </ac:graphicFrameMkLst>
        </pc:graphicFrameChg>
      </pc:sldChg>
      <pc:sldChg chg="modSp">
        <pc:chgData name="Steve Shellhammer" userId="0e71f22d-ee3e-49c0-82ff-dbc290af8082" providerId="ADAL" clId="{C7D0442F-C018-4A0C-8269-CC420722CC70}" dt="2019-06-12T19:56:47.068" v="699" actId="20577"/>
        <pc:sldMkLst>
          <pc:docMk/>
          <pc:sldMk cId="123049606" sldId="260"/>
        </pc:sldMkLst>
        <pc:spChg chg="mod">
          <ac:chgData name="Steve Shellhammer" userId="0e71f22d-ee3e-49c0-82ff-dbc290af8082" providerId="ADAL" clId="{C7D0442F-C018-4A0C-8269-CC420722CC70}" dt="2019-06-12T19:56:47.068" v="699" actId="20577"/>
          <ac:spMkLst>
            <pc:docMk/>
            <pc:sldMk cId="123049606" sldId="260"/>
            <ac:spMk id="3" creationId="{02EEC8E3-BD4C-4C4A-B1FE-EA59B87F1F31}"/>
          </ac:spMkLst>
        </pc:spChg>
      </pc:sldChg>
      <pc:sldChg chg="addSp delSp modSp">
        <pc:chgData name="Steve Shellhammer" userId="0e71f22d-ee3e-49c0-82ff-dbc290af8082" providerId="ADAL" clId="{C7D0442F-C018-4A0C-8269-CC420722CC70}" dt="2019-06-12T20:04:47.699" v="838" actId="1076"/>
        <pc:sldMkLst>
          <pc:docMk/>
          <pc:sldMk cId="1771436658" sldId="261"/>
        </pc:sldMkLst>
        <pc:spChg chg="mod">
          <ac:chgData name="Steve Shellhammer" userId="0e71f22d-ee3e-49c0-82ff-dbc290af8082" providerId="ADAL" clId="{C7D0442F-C018-4A0C-8269-CC420722CC70}" dt="2019-06-12T19:58:58.812" v="795" actId="14100"/>
          <ac:spMkLst>
            <pc:docMk/>
            <pc:sldMk cId="1771436658" sldId="261"/>
            <ac:spMk id="3" creationId="{8BDD043C-E744-420E-B1DD-C0D83C46C098}"/>
          </ac:spMkLst>
        </pc:spChg>
        <pc:spChg chg="mod">
          <ac:chgData name="Steve Shellhammer" userId="0e71f22d-ee3e-49c0-82ff-dbc290af8082" providerId="ADAL" clId="{C7D0442F-C018-4A0C-8269-CC420722CC70}" dt="2019-06-12T19:59:06.756" v="798" actId="14100"/>
          <ac:spMkLst>
            <pc:docMk/>
            <pc:sldMk cId="1771436658" sldId="261"/>
            <ac:spMk id="8" creationId="{79DD7754-C482-4D0D-9169-4A42705C67D0}"/>
          </ac:spMkLst>
        </pc:spChg>
        <pc:spChg chg="mod">
          <ac:chgData name="Steve Shellhammer" userId="0e71f22d-ee3e-49c0-82ff-dbc290af8082" providerId="ADAL" clId="{C7D0442F-C018-4A0C-8269-CC420722CC70}" dt="2019-06-12T19:59:37.073" v="832" actId="404"/>
          <ac:spMkLst>
            <pc:docMk/>
            <pc:sldMk cId="1771436658" sldId="261"/>
            <ac:spMk id="13" creationId="{8C20B2BF-2565-407D-8F97-D5E46FEB4194}"/>
          </ac:spMkLst>
        </pc:spChg>
        <pc:picChg chg="del mod">
          <ac:chgData name="Steve Shellhammer" userId="0e71f22d-ee3e-49c0-82ff-dbc290af8082" providerId="ADAL" clId="{C7D0442F-C018-4A0C-8269-CC420722CC70}" dt="2019-06-12T20:04:26.869" v="833" actId="478"/>
          <ac:picMkLst>
            <pc:docMk/>
            <pc:sldMk cId="1771436658" sldId="261"/>
            <ac:picMk id="7" creationId="{72AB7E0E-5348-4682-BDD9-3B60B0206009}"/>
          </ac:picMkLst>
        </pc:picChg>
        <pc:picChg chg="add mod">
          <ac:chgData name="Steve Shellhammer" userId="0e71f22d-ee3e-49c0-82ff-dbc290af8082" providerId="ADAL" clId="{C7D0442F-C018-4A0C-8269-CC420722CC70}" dt="2019-06-12T20:04:47.699" v="838" actId="1076"/>
          <ac:picMkLst>
            <pc:docMk/>
            <pc:sldMk cId="1771436658" sldId="261"/>
            <ac:picMk id="9" creationId="{DABB4A6C-5A77-440B-B271-64D7F6A016A5}"/>
          </ac:picMkLst>
        </pc:picChg>
      </pc:sldChg>
      <pc:sldChg chg="modSp">
        <pc:chgData name="Steve Shellhammer" userId="0e71f22d-ee3e-49c0-82ff-dbc290af8082" providerId="ADAL" clId="{C7D0442F-C018-4A0C-8269-CC420722CC70}" dt="2019-06-12T18:23:25.866" v="374" actId="20577"/>
        <pc:sldMkLst>
          <pc:docMk/>
          <pc:sldMk cId="3176907494" sldId="264"/>
        </pc:sldMkLst>
        <pc:spChg chg="mod">
          <ac:chgData name="Steve Shellhammer" userId="0e71f22d-ee3e-49c0-82ff-dbc290af8082" providerId="ADAL" clId="{C7D0442F-C018-4A0C-8269-CC420722CC70}" dt="2019-06-12T18:23:25.866" v="374" actId="20577"/>
          <ac:spMkLst>
            <pc:docMk/>
            <pc:sldMk cId="3176907494" sldId="264"/>
            <ac:spMk id="8" creationId="{E6F3A035-9D27-44CB-81A4-3ABED8699436}"/>
          </ac:spMkLst>
        </pc:spChg>
      </pc:sldChg>
      <pc:sldChg chg="delSp modSp">
        <pc:chgData name="Steve Shellhammer" userId="0e71f22d-ee3e-49c0-82ff-dbc290af8082" providerId="ADAL" clId="{C7D0442F-C018-4A0C-8269-CC420722CC70}" dt="2019-06-12T18:16:33.162" v="306" actId="20577"/>
        <pc:sldMkLst>
          <pc:docMk/>
          <pc:sldMk cId="2670223566" sldId="271"/>
        </pc:sldMkLst>
        <pc:spChg chg="mod">
          <ac:chgData name="Steve Shellhammer" userId="0e71f22d-ee3e-49c0-82ff-dbc290af8082" providerId="ADAL" clId="{C7D0442F-C018-4A0C-8269-CC420722CC70}" dt="2019-06-12T18:16:33.162" v="306" actId="20577"/>
          <ac:spMkLst>
            <pc:docMk/>
            <pc:sldMk cId="2670223566" sldId="271"/>
            <ac:spMk id="3" creationId="{DE76979C-7247-4C66-87EC-C55974092712}"/>
          </ac:spMkLst>
        </pc:spChg>
        <pc:spChg chg="del">
          <ac:chgData name="Steve Shellhammer" userId="0e71f22d-ee3e-49c0-82ff-dbc290af8082" providerId="ADAL" clId="{C7D0442F-C018-4A0C-8269-CC420722CC70}" dt="2019-06-12T18:09:47.804" v="21" actId="478"/>
          <ac:spMkLst>
            <pc:docMk/>
            <pc:sldMk cId="2670223566" sldId="271"/>
            <ac:spMk id="7" creationId="{4FEBB3A6-47A3-4642-8776-D44EE15B6E7A}"/>
          </ac:spMkLst>
        </pc:spChg>
      </pc:sldChg>
      <pc:sldChg chg="modSp">
        <pc:chgData name="Steve Shellhammer" userId="0e71f22d-ee3e-49c0-82ff-dbc290af8082" providerId="ADAL" clId="{C7D0442F-C018-4A0C-8269-CC420722CC70}" dt="2019-06-12T18:27:39.856" v="477" actId="20577"/>
        <pc:sldMkLst>
          <pc:docMk/>
          <pc:sldMk cId="614294526" sldId="272"/>
        </pc:sldMkLst>
        <pc:spChg chg="mod">
          <ac:chgData name="Steve Shellhammer" userId="0e71f22d-ee3e-49c0-82ff-dbc290af8082" providerId="ADAL" clId="{C7D0442F-C018-4A0C-8269-CC420722CC70}" dt="2019-06-12T18:27:39.856" v="477" actId="20577"/>
          <ac:spMkLst>
            <pc:docMk/>
            <pc:sldMk cId="614294526" sldId="272"/>
            <ac:spMk id="3" creationId="{7CEC2EA6-4A46-4C0E-BCA1-C30DA457B90A}"/>
          </ac:spMkLst>
        </pc:spChg>
      </pc:sldChg>
    </pc:docChg>
  </pc:docChgLst>
  <pc:docChgLst>
    <pc:chgData name="Steve Shellhammer" userId="0e71f22d-ee3e-49c0-82ff-dbc290af8082" providerId="ADAL" clId="{023D77A1-AA3B-486E-83A0-6DE487D308FB}"/>
    <pc:docChg chg="undo custSel modSld">
      <pc:chgData name="Steve Shellhammer" userId="0e71f22d-ee3e-49c0-82ff-dbc290af8082" providerId="ADAL" clId="{023D77A1-AA3B-486E-83A0-6DE487D308FB}" dt="2019-06-17T15:24:28.786" v="97" actId="20577"/>
      <pc:docMkLst>
        <pc:docMk/>
      </pc:docMkLst>
      <pc:sldChg chg="modSp">
        <pc:chgData name="Steve Shellhammer" userId="0e71f22d-ee3e-49c0-82ff-dbc290af8082" providerId="ADAL" clId="{023D77A1-AA3B-486E-83A0-6DE487D308FB}" dt="2019-06-17T15:24:28.786" v="97" actId="20577"/>
        <pc:sldMkLst>
          <pc:docMk/>
          <pc:sldMk cId="1478868665" sldId="273"/>
        </pc:sldMkLst>
        <pc:spChg chg="mod">
          <ac:chgData name="Steve Shellhammer" userId="0e71f22d-ee3e-49c0-82ff-dbc290af8082" providerId="ADAL" clId="{023D77A1-AA3B-486E-83A0-6DE487D308FB}" dt="2019-06-17T15:21:10.289" v="2" actId="14100"/>
          <ac:spMkLst>
            <pc:docMk/>
            <pc:sldMk cId="1478868665" sldId="273"/>
            <ac:spMk id="2" creationId="{D7B119D8-2623-4D45-A0CF-9307D5FAD779}"/>
          </ac:spMkLst>
        </pc:spChg>
        <pc:spChg chg="mod">
          <ac:chgData name="Steve Shellhammer" userId="0e71f22d-ee3e-49c0-82ff-dbc290af8082" providerId="ADAL" clId="{023D77A1-AA3B-486E-83A0-6DE487D308FB}" dt="2019-06-17T15:24:28.786" v="97" actId="20577"/>
          <ac:spMkLst>
            <pc:docMk/>
            <pc:sldMk cId="1478868665" sldId="273"/>
            <ac:spMk id="3" creationId="{F3E8C42A-1E69-4D11-9F34-CE0AA2CEC6CC}"/>
          </ac:spMkLst>
        </pc:spChg>
      </pc:sldChg>
    </pc:docChg>
  </pc:docChgLst>
  <pc:docChgLst>
    <pc:chgData name="Steve Shellhammer" userId="0e71f22d-ee3e-49c0-82ff-dbc290af8082" providerId="ADAL" clId="{7367D5FB-2C9F-457C-9AA4-6A12C7308429}"/>
    <pc:docChg chg="undo custSel addSld delSld modSld modMainMaster">
      <pc:chgData name="Steve Shellhammer" userId="0e71f22d-ee3e-49c0-82ff-dbc290af8082" providerId="ADAL" clId="{7367D5FB-2C9F-457C-9AA4-6A12C7308429}" dt="2019-06-12T16:34:43.715" v="5658" actId="20577"/>
      <pc:docMkLst>
        <pc:docMk/>
      </pc:docMkLst>
      <pc:sldChg chg="addSp delSp modSp add">
        <pc:chgData name="Steve Shellhammer" userId="0e71f22d-ee3e-49c0-82ff-dbc290af8082" providerId="ADAL" clId="{7367D5FB-2C9F-457C-9AA4-6A12C7308429}" dt="2019-06-12T16:34:43.715" v="5658" actId="20577"/>
        <pc:sldMkLst>
          <pc:docMk/>
          <pc:sldMk cId="2996080650" sldId="259"/>
        </pc:sldMkLst>
        <pc:spChg chg="mod">
          <ac:chgData name="Steve Shellhammer" userId="0e71f22d-ee3e-49c0-82ff-dbc290af8082" providerId="ADAL" clId="{7367D5FB-2C9F-457C-9AA4-6A12C7308429}" dt="2019-06-12T16:34:43.715" v="5658" actId="20577"/>
          <ac:spMkLst>
            <pc:docMk/>
            <pc:sldMk cId="2996080650" sldId="259"/>
            <ac:spMk id="3073" creationId="{00000000-0000-0000-0000-000000000000}"/>
          </ac:spMkLst>
        </pc:spChg>
        <pc:spChg chg="mod">
          <ac:chgData name="Steve Shellhammer" userId="0e71f22d-ee3e-49c0-82ff-dbc290af8082" providerId="ADAL" clId="{7367D5FB-2C9F-457C-9AA4-6A12C7308429}" dt="2019-06-05T23:57:27.840" v="51" actId="1076"/>
          <ac:spMkLst>
            <pc:docMk/>
            <pc:sldMk cId="2996080650" sldId="259"/>
            <ac:spMk id="3076" creationId="{00000000-0000-0000-0000-000000000000}"/>
          </ac:spMkLst>
        </pc:spChg>
        <pc:graphicFrameChg chg="add mod modGraphic">
          <ac:chgData name="Steve Shellhammer" userId="0e71f22d-ee3e-49c0-82ff-dbc290af8082" providerId="ADAL" clId="{7367D5FB-2C9F-457C-9AA4-6A12C7308429}" dt="2019-06-05T23:58:10.537" v="95" actId="948"/>
          <ac:graphicFrameMkLst>
            <pc:docMk/>
            <pc:sldMk cId="2996080650" sldId="259"/>
            <ac:graphicFrameMk id="2" creationId="{F2421055-436B-4DB0-B077-DF646E86366C}"/>
          </ac:graphicFrameMkLst>
        </pc:graphicFrameChg>
        <pc:graphicFrameChg chg="del mod">
          <ac:chgData name="Steve Shellhammer" userId="0e71f22d-ee3e-49c0-82ff-dbc290af8082" providerId="ADAL" clId="{7367D5FB-2C9F-457C-9AA4-6A12C7308429}" dt="2019-06-05T23:54:10.114" v="17" actId="478"/>
          <ac:graphicFrameMkLst>
            <pc:docMk/>
            <pc:sldMk cId="2996080650" sldId="259"/>
            <ac:graphicFrameMk id="9" creationId="{00000000-0000-0000-0000-000000000000}"/>
          </ac:graphicFrameMkLst>
        </pc:graphicFrameChg>
      </pc:sldChg>
      <pc:sldChg chg="modSp add">
        <pc:chgData name="Steve Shellhammer" userId="0e71f22d-ee3e-49c0-82ff-dbc290af8082" providerId="ADAL" clId="{7367D5FB-2C9F-457C-9AA4-6A12C7308429}" dt="2019-06-11T17:53:56.427" v="2848" actId="20577"/>
        <pc:sldMkLst>
          <pc:docMk/>
          <pc:sldMk cId="123049606" sldId="260"/>
        </pc:sldMkLst>
        <pc:spChg chg="mod">
          <ac:chgData name="Steve Shellhammer" userId="0e71f22d-ee3e-49c0-82ff-dbc290af8082" providerId="ADAL" clId="{7367D5FB-2C9F-457C-9AA4-6A12C7308429}" dt="2019-06-11T17:12:35.565" v="1577" actId="14100"/>
          <ac:spMkLst>
            <pc:docMk/>
            <pc:sldMk cId="123049606" sldId="260"/>
            <ac:spMk id="2" creationId="{5B0EB3C3-268A-42C4-9770-81C0CAB106D6}"/>
          </ac:spMkLst>
        </pc:spChg>
        <pc:spChg chg="mod">
          <ac:chgData name="Steve Shellhammer" userId="0e71f22d-ee3e-49c0-82ff-dbc290af8082" providerId="ADAL" clId="{7367D5FB-2C9F-457C-9AA4-6A12C7308429}" dt="2019-06-11T17:53:56.427" v="2848" actId="20577"/>
          <ac:spMkLst>
            <pc:docMk/>
            <pc:sldMk cId="123049606" sldId="260"/>
            <ac:spMk id="3" creationId="{02EEC8E3-BD4C-4C4A-B1FE-EA59B87F1F31}"/>
          </ac:spMkLst>
        </pc:spChg>
      </pc:sldChg>
      <pc:sldChg chg="addSp delSp modSp add">
        <pc:chgData name="Steve Shellhammer" userId="0e71f22d-ee3e-49c0-82ff-dbc290af8082" providerId="ADAL" clId="{7367D5FB-2C9F-457C-9AA4-6A12C7308429}" dt="2019-06-11T17:40:13.872" v="2233" actId="20577"/>
        <pc:sldMkLst>
          <pc:docMk/>
          <pc:sldMk cId="1771436658" sldId="261"/>
        </pc:sldMkLst>
        <pc:spChg chg="mod">
          <ac:chgData name="Steve Shellhammer" userId="0e71f22d-ee3e-49c0-82ff-dbc290af8082" providerId="ADAL" clId="{7367D5FB-2C9F-457C-9AA4-6A12C7308429}" dt="2019-06-11T17:16:01.509" v="1624" actId="14100"/>
          <ac:spMkLst>
            <pc:docMk/>
            <pc:sldMk cId="1771436658" sldId="261"/>
            <ac:spMk id="2" creationId="{165231F9-A54D-4C4E-A4BE-A4DADD3DAB75}"/>
          </ac:spMkLst>
        </pc:spChg>
        <pc:spChg chg="mod">
          <ac:chgData name="Steve Shellhammer" userId="0e71f22d-ee3e-49c0-82ff-dbc290af8082" providerId="ADAL" clId="{7367D5FB-2C9F-457C-9AA4-6A12C7308429}" dt="2019-06-11T17:16:13.373" v="1627" actId="14100"/>
          <ac:spMkLst>
            <pc:docMk/>
            <pc:sldMk cId="1771436658" sldId="261"/>
            <ac:spMk id="3" creationId="{8BDD043C-E744-420E-B1DD-C0D83C46C098}"/>
          </ac:spMkLst>
        </pc:spChg>
        <pc:spChg chg="add mod">
          <ac:chgData name="Steve Shellhammer" userId="0e71f22d-ee3e-49c0-82ff-dbc290af8082" providerId="ADAL" clId="{7367D5FB-2C9F-457C-9AA4-6A12C7308429}" dt="2019-06-11T17:40:13.872" v="2233" actId="20577"/>
          <ac:spMkLst>
            <pc:docMk/>
            <pc:sldMk cId="1771436658" sldId="261"/>
            <ac:spMk id="8" creationId="{79DD7754-C482-4D0D-9169-4A42705C67D0}"/>
          </ac:spMkLst>
        </pc:spChg>
        <pc:spChg chg="add del mod">
          <ac:chgData name="Steve Shellhammer" userId="0e71f22d-ee3e-49c0-82ff-dbc290af8082" providerId="ADAL" clId="{7367D5FB-2C9F-457C-9AA4-6A12C7308429}" dt="2019-06-11T17:17:12.762" v="1713" actId="478"/>
          <ac:spMkLst>
            <pc:docMk/>
            <pc:sldMk cId="1771436658" sldId="261"/>
            <ac:spMk id="9" creationId="{B7A44313-41A2-413F-A785-2FEB2F80C453}"/>
          </ac:spMkLst>
        </pc:spChg>
        <pc:spChg chg="add del">
          <ac:chgData name="Steve Shellhammer" userId="0e71f22d-ee3e-49c0-82ff-dbc290af8082" providerId="ADAL" clId="{7367D5FB-2C9F-457C-9AA4-6A12C7308429}" dt="2019-06-11T17:18:14.571" v="1715"/>
          <ac:spMkLst>
            <pc:docMk/>
            <pc:sldMk cId="1771436658" sldId="261"/>
            <ac:spMk id="10" creationId="{BE28BEDA-C82C-4A84-AA09-3A20BBC80FD9}"/>
          </ac:spMkLst>
        </pc:spChg>
        <pc:spChg chg="add del">
          <ac:chgData name="Steve Shellhammer" userId="0e71f22d-ee3e-49c0-82ff-dbc290af8082" providerId="ADAL" clId="{7367D5FB-2C9F-457C-9AA4-6A12C7308429}" dt="2019-06-11T17:18:20.732" v="1717"/>
          <ac:spMkLst>
            <pc:docMk/>
            <pc:sldMk cId="1771436658" sldId="261"/>
            <ac:spMk id="11" creationId="{EE3E3EB9-0446-42D5-8520-84CB200DBA18}"/>
          </ac:spMkLst>
        </pc:spChg>
        <pc:spChg chg="add mod">
          <ac:chgData name="Steve Shellhammer" userId="0e71f22d-ee3e-49c0-82ff-dbc290af8082" providerId="ADAL" clId="{7367D5FB-2C9F-457C-9AA4-6A12C7308429}" dt="2019-06-11T17:21:23.570" v="1790" actId="14100"/>
          <ac:spMkLst>
            <pc:docMk/>
            <pc:sldMk cId="1771436658" sldId="261"/>
            <ac:spMk id="13" creationId="{8C20B2BF-2565-407D-8F97-D5E46FEB4194}"/>
          </ac:spMkLst>
        </pc:spChg>
        <pc:spChg chg="add mod">
          <ac:chgData name="Steve Shellhammer" userId="0e71f22d-ee3e-49c0-82ff-dbc290af8082" providerId="ADAL" clId="{7367D5FB-2C9F-457C-9AA4-6A12C7308429}" dt="2019-06-11T17:39:53.454" v="2221" actId="1076"/>
          <ac:spMkLst>
            <pc:docMk/>
            <pc:sldMk cId="1771436658" sldId="261"/>
            <ac:spMk id="14" creationId="{D4D92194-F669-4780-BAA6-37B2380C40E4}"/>
          </ac:spMkLst>
        </pc:spChg>
        <pc:picChg chg="add mod">
          <ac:chgData name="Steve Shellhammer" userId="0e71f22d-ee3e-49c0-82ff-dbc290af8082" providerId="ADAL" clId="{7367D5FB-2C9F-457C-9AA4-6A12C7308429}" dt="2019-06-11T17:16:27.917" v="1630" actId="1076"/>
          <ac:picMkLst>
            <pc:docMk/>
            <pc:sldMk cId="1771436658" sldId="261"/>
            <ac:picMk id="7" creationId="{72AB7E0E-5348-4682-BDD9-3B60B0206009}"/>
          </ac:picMkLst>
        </pc:picChg>
        <pc:picChg chg="add del mod">
          <ac:chgData name="Steve Shellhammer" userId="0e71f22d-ee3e-49c0-82ff-dbc290af8082" providerId="ADAL" clId="{7367D5FB-2C9F-457C-9AA4-6A12C7308429}" dt="2019-06-11T17:39:30.095" v="2219" actId="478"/>
          <ac:picMkLst>
            <pc:docMk/>
            <pc:sldMk cId="1771436658" sldId="261"/>
            <ac:picMk id="12" creationId="{4E71A7F9-7158-4224-B7E4-E5F5F44A5478}"/>
          </ac:picMkLst>
        </pc:picChg>
      </pc:sldChg>
      <pc:sldChg chg="addSp modSp add">
        <pc:chgData name="Steve Shellhammer" userId="0e71f22d-ee3e-49c0-82ff-dbc290af8082" providerId="ADAL" clId="{7367D5FB-2C9F-457C-9AA4-6A12C7308429}" dt="2019-06-11T18:03:16.354" v="3205" actId="20577"/>
        <pc:sldMkLst>
          <pc:docMk/>
          <pc:sldMk cId="1354560650" sldId="263"/>
        </pc:sldMkLst>
        <pc:spChg chg="mod">
          <ac:chgData name="Steve Shellhammer" userId="0e71f22d-ee3e-49c0-82ff-dbc290af8082" providerId="ADAL" clId="{7367D5FB-2C9F-457C-9AA4-6A12C7308429}" dt="2019-06-11T17:55:50.625" v="3009" actId="1035"/>
          <ac:spMkLst>
            <pc:docMk/>
            <pc:sldMk cId="1354560650" sldId="263"/>
            <ac:spMk id="2" creationId="{0118A724-F564-4E41-8823-990AFE5F77D4}"/>
          </ac:spMkLst>
        </pc:spChg>
        <pc:spChg chg="mod">
          <ac:chgData name="Steve Shellhammer" userId="0e71f22d-ee3e-49c0-82ff-dbc290af8082" providerId="ADAL" clId="{7367D5FB-2C9F-457C-9AA4-6A12C7308429}" dt="2019-06-11T17:55:57.177" v="3011" actId="404"/>
          <ac:spMkLst>
            <pc:docMk/>
            <pc:sldMk cId="1354560650" sldId="263"/>
            <ac:spMk id="3" creationId="{D52FE606-FDFF-499D-8E84-D34CA7B86E46}"/>
          </ac:spMkLst>
        </pc:spChg>
        <pc:spChg chg="add mod">
          <ac:chgData name="Steve Shellhammer" userId="0e71f22d-ee3e-49c0-82ff-dbc290af8082" providerId="ADAL" clId="{7367D5FB-2C9F-457C-9AA4-6A12C7308429}" dt="2019-06-11T17:56:19.959" v="3016" actId="1035"/>
          <ac:spMkLst>
            <pc:docMk/>
            <pc:sldMk cId="1354560650" sldId="263"/>
            <ac:spMk id="8" creationId="{C2CB1B4E-EEFD-434C-B805-09830F768E6F}"/>
          </ac:spMkLst>
        </pc:spChg>
        <pc:graphicFrameChg chg="add mod modGraphic">
          <ac:chgData name="Steve Shellhammer" userId="0e71f22d-ee3e-49c0-82ff-dbc290af8082" providerId="ADAL" clId="{7367D5FB-2C9F-457C-9AA4-6A12C7308429}" dt="2019-06-11T18:03:16.354" v="3205" actId="20577"/>
          <ac:graphicFrameMkLst>
            <pc:docMk/>
            <pc:sldMk cId="1354560650" sldId="263"/>
            <ac:graphicFrameMk id="7" creationId="{D71F89CE-CBFA-40D5-8A0F-3997608DB98A}"/>
          </ac:graphicFrameMkLst>
        </pc:graphicFrameChg>
      </pc:sldChg>
      <pc:sldChg chg="addSp modSp add">
        <pc:chgData name="Steve Shellhammer" userId="0e71f22d-ee3e-49c0-82ff-dbc290af8082" providerId="ADAL" clId="{7367D5FB-2C9F-457C-9AA4-6A12C7308429}" dt="2019-06-12T16:29:45.649" v="5412" actId="14100"/>
        <pc:sldMkLst>
          <pc:docMk/>
          <pc:sldMk cId="3176907494" sldId="264"/>
        </pc:sldMkLst>
        <pc:spChg chg="mod">
          <ac:chgData name="Steve Shellhammer" userId="0e71f22d-ee3e-49c0-82ff-dbc290af8082" providerId="ADAL" clId="{7367D5FB-2C9F-457C-9AA4-6A12C7308429}" dt="2019-06-11T18:07:22.457" v="3332" actId="6549"/>
          <ac:spMkLst>
            <pc:docMk/>
            <pc:sldMk cId="3176907494" sldId="264"/>
            <ac:spMk id="2" creationId="{81341AE1-FDA5-46C4-859D-D57E73DDF531}"/>
          </ac:spMkLst>
        </pc:spChg>
        <pc:spChg chg="mod">
          <ac:chgData name="Steve Shellhammer" userId="0e71f22d-ee3e-49c0-82ff-dbc290af8082" providerId="ADAL" clId="{7367D5FB-2C9F-457C-9AA4-6A12C7308429}" dt="2019-06-12T16:29:45.649" v="5412" actId="14100"/>
          <ac:spMkLst>
            <pc:docMk/>
            <pc:sldMk cId="3176907494" sldId="264"/>
            <ac:spMk id="3" creationId="{913069A5-68EF-4390-B75B-0140B5DD9707}"/>
          </ac:spMkLst>
        </pc:spChg>
        <pc:spChg chg="add mod">
          <ac:chgData name="Steve Shellhammer" userId="0e71f22d-ee3e-49c0-82ff-dbc290af8082" providerId="ADAL" clId="{7367D5FB-2C9F-457C-9AA4-6A12C7308429}" dt="2019-06-11T18:09:48.770" v="3614" actId="1038"/>
          <ac:spMkLst>
            <pc:docMk/>
            <pc:sldMk cId="3176907494" sldId="264"/>
            <ac:spMk id="8" creationId="{E6F3A035-9D27-44CB-81A4-3ABED8699436}"/>
          </ac:spMkLst>
        </pc:spChg>
        <pc:graphicFrameChg chg="add mod modGraphic">
          <ac:chgData name="Steve Shellhammer" userId="0e71f22d-ee3e-49c0-82ff-dbc290af8082" providerId="ADAL" clId="{7367D5FB-2C9F-457C-9AA4-6A12C7308429}" dt="2019-06-11T22:26:19.544" v="3615" actId="113"/>
          <ac:graphicFrameMkLst>
            <pc:docMk/>
            <pc:sldMk cId="3176907494" sldId="264"/>
            <ac:graphicFrameMk id="7" creationId="{5A0F4957-DB67-43DC-A62E-469403EA3611}"/>
          </ac:graphicFrameMkLst>
        </pc:graphicFrameChg>
      </pc:sldChg>
      <pc:sldChg chg="modSp add">
        <pc:chgData name="Steve Shellhammer" userId="0e71f22d-ee3e-49c0-82ff-dbc290af8082" providerId="ADAL" clId="{7367D5FB-2C9F-457C-9AA4-6A12C7308429}" dt="2019-06-12T15:31:30.090" v="4182" actId="20577"/>
        <pc:sldMkLst>
          <pc:docMk/>
          <pc:sldMk cId="2766634363" sldId="265"/>
        </pc:sldMkLst>
        <pc:spChg chg="mod">
          <ac:chgData name="Steve Shellhammer" userId="0e71f22d-ee3e-49c0-82ff-dbc290af8082" providerId="ADAL" clId="{7367D5FB-2C9F-457C-9AA4-6A12C7308429}" dt="2019-06-12T15:21:20.490" v="3668" actId="20577"/>
          <ac:spMkLst>
            <pc:docMk/>
            <pc:sldMk cId="2766634363" sldId="265"/>
            <ac:spMk id="2" creationId="{262AFAC9-894D-4688-87F3-CD9B1FEB7AD0}"/>
          </ac:spMkLst>
        </pc:spChg>
        <pc:spChg chg="mod">
          <ac:chgData name="Steve Shellhammer" userId="0e71f22d-ee3e-49c0-82ff-dbc290af8082" providerId="ADAL" clId="{7367D5FB-2C9F-457C-9AA4-6A12C7308429}" dt="2019-06-12T15:31:30.090" v="4182" actId="20577"/>
          <ac:spMkLst>
            <pc:docMk/>
            <pc:sldMk cId="2766634363" sldId="265"/>
            <ac:spMk id="3" creationId="{46D75FA1-0462-406F-A49F-E9538F5D89AB}"/>
          </ac:spMkLst>
        </pc:spChg>
      </pc:sldChg>
      <pc:sldChg chg="addSp modSp add">
        <pc:chgData name="Steve Shellhammer" userId="0e71f22d-ee3e-49c0-82ff-dbc290af8082" providerId="ADAL" clId="{7367D5FB-2C9F-457C-9AA4-6A12C7308429}" dt="2019-06-12T16:00:26.996" v="4322" actId="20577"/>
        <pc:sldMkLst>
          <pc:docMk/>
          <pc:sldMk cId="509867918" sldId="266"/>
        </pc:sldMkLst>
        <pc:spChg chg="mod">
          <ac:chgData name="Steve Shellhammer" userId="0e71f22d-ee3e-49c0-82ff-dbc290af8082" providerId="ADAL" clId="{7367D5FB-2C9F-457C-9AA4-6A12C7308429}" dt="2019-06-12T16:00:26.996" v="4322" actId="20577"/>
          <ac:spMkLst>
            <pc:docMk/>
            <pc:sldMk cId="509867918" sldId="266"/>
            <ac:spMk id="2" creationId="{33F00781-9092-4F3D-BEA2-B89B19DD4F89}"/>
          </ac:spMkLst>
        </pc:spChg>
        <pc:spChg chg="mod">
          <ac:chgData name="Steve Shellhammer" userId="0e71f22d-ee3e-49c0-82ff-dbc290af8082" providerId="ADAL" clId="{7367D5FB-2C9F-457C-9AA4-6A12C7308429}" dt="2019-06-12T15:58:54.657" v="4284" actId="1076"/>
          <ac:spMkLst>
            <pc:docMk/>
            <pc:sldMk cId="509867918" sldId="266"/>
            <ac:spMk id="3" creationId="{3993A8C7-C0DD-4A7F-9BE7-A50E37BED8E6}"/>
          </ac:spMkLst>
        </pc:spChg>
        <pc:picChg chg="add mod">
          <ac:chgData name="Steve Shellhammer" userId="0e71f22d-ee3e-49c0-82ff-dbc290af8082" providerId="ADAL" clId="{7367D5FB-2C9F-457C-9AA4-6A12C7308429}" dt="2019-06-12T16:00:00.730" v="4288" actId="1076"/>
          <ac:picMkLst>
            <pc:docMk/>
            <pc:sldMk cId="509867918" sldId="266"/>
            <ac:picMk id="7" creationId="{3BD64194-D14E-4695-B8E9-370B59213DE7}"/>
          </ac:picMkLst>
        </pc:picChg>
      </pc:sldChg>
      <pc:sldChg chg="addSp delSp modSp add">
        <pc:chgData name="Steve Shellhammer" userId="0e71f22d-ee3e-49c0-82ff-dbc290af8082" providerId="ADAL" clId="{7367D5FB-2C9F-457C-9AA4-6A12C7308429}" dt="2019-06-12T16:03:31.224" v="4327" actId="1076"/>
        <pc:sldMkLst>
          <pc:docMk/>
          <pc:sldMk cId="2344374298" sldId="267"/>
        </pc:sldMkLst>
        <pc:spChg chg="mod">
          <ac:chgData name="Steve Shellhammer" userId="0e71f22d-ee3e-49c0-82ff-dbc290af8082" providerId="ADAL" clId="{7367D5FB-2C9F-457C-9AA4-6A12C7308429}" dt="2019-06-12T16:00:16.018" v="4311" actId="20577"/>
          <ac:spMkLst>
            <pc:docMk/>
            <pc:sldMk cId="2344374298" sldId="267"/>
            <ac:spMk id="2" creationId="{33F00781-9092-4F3D-BEA2-B89B19DD4F89}"/>
          </ac:spMkLst>
        </pc:spChg>
        <pc:picChg chg="del">
          <ac:chgData name="Steve Shellhammer" userId="0e71f22d-ee3e-49c0-82ff-dbc290af8082" providerId="ADAL" clId="{7367D5FB-2C9F-457C-9AA4-6A12C7308429}" dt="2019-06-12T16:00:32.747" v="4323" actId="478"/>
          <ac:picMkLst>
            <pc:docMk/>
            <pc:sldMk cId="2344374298" sldId="267"/>
            <ac:picMk id="7" creationId="{3BD64194-D14E-4695-B8E9-370B59213DE7}"/>
          </ac:picMkLst>
        </pc:picChg>
        <pc:picChg chg="add mod">
          <ac:chgData name="Steve Shellhammer" userId="0e71f22d-ee3e-49c0-82ff-dbc290af8082" providerId="ADAL" clId="{7367D5FB-2C9F-457C-9AA4-6A12C7308429}" dt="2019-06-12T16:03:31.224" v="4327" actId="1076"/>
          <ac:picMkLst>
            <pc:docMk/>
            <pc:sldMk cId="2344374298" sldId="267"/>
            <ac:picMk id="8" creationId="{6928BCC6-BAEB-4D7E-9138-3E60761F50A4}"/>
          </ac:picMkLst>
        </pc:picChg>
      </pc:sldChg>
      <pc:sldChg chg="addSp delSp modSp add">
        <pc:chgData name="Steve Shellhammer" userId="0e71f22d-ee3e-49c0-82ff-dbc290af8082" providerId="ADAL" clId="{7367D5FB-2C9F-457C-9AA4-6A12C7308429}" dt="2019-06-12T16:04:38.792" v="4344" actId="1076"/>
        <pc:sldMkLst>
          <pc:docMk/>
          <pc:sldMk cId="3355105670" sldId="268"/>
        </pc:sldMkLst>
        <pc:spChg chg="mod">
          <ac:chgData name="Steve Shellhammer" userId="0e71f22d-ee3e-49c0-82ff-dbc290af8082" providerId="ADAL" clId="{7367D5FB-2C9F-457C-9AA4-6A12C7308429}" dt="2019-06-12T16:03:49.501" v="4334" actId="20577"/>
          <ac:spMkLst>
            <pc:docMk/>
            <pc:sldMk cId="3355105670" sldId="268"/>
            <ac:spMk id="2" creationId="{33F00781-9092-4F3D-BEA2-B89B19DD4F89}"/>
          </ac:spMkLst>
        </pc:spChg>
        <pc:picChg chg="del">
          <ac:chgData name="Steve Shellhammer" userId="0e71f22d-ee3e-49c0-82ff-dbc290af8082" providerId="ADAL" clId="{7367D5FB-2C9F-457C-9AA4-6A12C7308429}" dt="2019-06-12T16:03:45.113" v="4329" actId="478"/>
          <ac:picMkLst>
            <pc:docMk/>
            <pc:sldMk cId="3355105670" sldId="268"/>
            <ac:picMk id="7" creationId="{3BD64194-D14E-4695-B8E9-370B59213DE7}"/>
          </ac:picMkLst>
        </pc:picChg>
        <pc:picChg chg="add mod">
          <ac:chgData name="Steve Shellhammer" userId="0e71f22d-ee3e-49c0-82ff-dbc290af8082" providerId="ADAL" clId="{7367D5FB-2C9F-457C-9AA4-6A12C7308429}" dt="2019-06-12T16:04:38.792" v="4344" actId="1076"/>
          <ac:picMkLst>
            <pc:docMk/>
            <pc:sldMk cId="3355105670" sldId="268"/>
            <ac:picMk id="8" creationId="{C8E230FC-B3C2-4B46-BF48-F928A0EB653A}"/>
          </ac:picMkLst>
        </pc:picChg>
      </pc:sldChg>
      <pc:sldChg chg="addSp delSp modSp add">
        <pc:chgData name="Steve Shellhammer" userId="0e71f22d-ee3e-49c0-82ff-dbc290af8082" providerId="ADAL" clId="{7367D5FB-2C9F-457C-9AA4-6A12C7308429}" dt="2019-06-12T16:06:19.550" v="4347" actId="1076"/>
        <pc:sldMkLst>
          <pc:docMk/>
          <pc:sldMk cId="1778529030" sldId="269"/>
        </pc:sldMkLst>
        <pc:spChg chg="mod">
          <ac:chgData name="Steve Shellhammer" userId="0e71f22d-ee3e-49c0-82ff-dbc290af8082" providerId="ADAL" clId="{7367D5FB-2C9F-457C-9AA4-6A12C7308429}" dt="2019-06-12T16:03:54.757" v="4339" actId="20577"/>
          <ac:spMkLst>
            <pc:docMk/>
            <pc:sldMk cId="1778529030" sldId="269"/>
            <ac:spMk id="2" creationId="{33F00781-9092-4F3D-BEA2-B89B19DD4F89}"/>
          </ac:spMkLst>
        </pc:spChg>
        <pc:picChg chg="add mod">
          <ac:chgData name="Steve Shellhammer" userId="0e71f22d-ee3e-49c0-82ff-dbc290af8082" providerId="ADAL" clId="{7367D5FB-2C9F-457C-9AA4-6A12C7308429}" dt="2019-06-12T16:06:19.550" v="4347" actId="1076"/>
          <ac:picMkLst>
            <pc:docMk/>
            <pc:sldMk cId="1778529030" sldId="269"/>
            <ac:picMk id="7" creationId="{307208EA-3A2D-4A96-A8B2-8C59018DF9EA}"/>
          </ac:picMkLst>
        </pc:picChg>
        <pc:picChg chg="del">
          <ac:chgData name="Steve Shellhammer" userId="0e71f22d-ee3e-49c0-82ff-dbc290af8082" providerId="ADAL" clId="{7367D5FB-2C9F-457C-9AA4-6A12C7308429}" dt="2019-06-12T16:03:56.107" v="4340" actId="478"/>
          <ac:picMkLst>
            <pc:docMk/>
            <pc:sldMk cId="1778529030" sldId="269"/>
            <ac:picMk id="8" creationId="{6928BCC6-BAEB-4D7E-9138-3E60761F50A4}"/>
          </ac:picMkLst>
        </pc:picChg>
      </pc:sldChg>
      <pc:sldChg chg="addSp modSp add">
        <pc:chgData name="Steve Shellhammer" userId="0e71f22d-ee3e-49c0-82ff-dbc290af8082" providerId="ADAL" clId="{7367D5FB-2C9F-457C-9AA4-6A12C7308429}" dt="2019-06-12T16:31:51.047" v="5654" actId="1076"/>
        <pc:sldMkLst>
          <pc:docMk/>
          <pc:sldMk cId="2670223566" sldId="271"/>
        </pc:sldMkLst>
        <pc:spChg chg="mod">
          <ac:chgData name="Steve Shellhammer" userId="0e71f22d-ee3e-49c0-82ff-dbc290af8082" providerId="ADAL" clId="{7367D5FB-2C9F-457C-9AA4-6A12C7308429}" dt="2019-06-12T16:09:59.988" v="4435" actId="404"/>
          <ac:spMkLst>
            <pc:docMk/>
            <pc:sldMk cId="2670223566" sldId="271"/>
            <ac:spMk id="2" creationId="{132E0255-DD90-4E26-AD68-F72821E0B128}"/>
          </ac:spMkLst>
        </pc:spChg>
        <pc:spChg chg="mod">
          <ac:chgData name="Steve Shellhammer" userId="0e71f22d-ee3e-49c0-82ff-dbc290af8082" providerId="ADAL" clId="{7367D5FB-2C9F-457C-9AA4-6A12C7308429}" dt="2019-06-12T16:29:25.003" v="5408" actId="6549"/>
          <ac:spMkLst>
            <pc:docMk/>
            <pc:sldMk cId="2670223566" sldId="271"/>
            <ac:spMk id="3" creationId="{DE76979C-7247-4C66-87EC-C55974092712}"/>
          </ac:spMkLst>
        </pc:spChg>
        <pc:spChg chg="add mod">
          <ac:chgData name="Steve Shellhammer" userId="0e71f22d-ee3e-49c0-82ff-dbc290af8082" providerId="ADAL" clId="{7367D5FB-2C9F-457C-9AA4-6A12C7308429}" dt="2019-06-12T16:31:51.047" v="5654" actId="1076"/>
          <ac:spMkLst>
            <pc:docMk/>
            <pc:sldMk cId="2670223566" sldId="271"/>
            <ac:spMk id="7" creationId="{4FEBB3A6-47A3-4642-8776-D44EE15B6E7A}"/>
          </ac:spMkLst>
        </pc:spChg>
      </pc:sldChg>
      <pc:sldChg chg="modSp add">
        <pc:chgData name="Steve Shellhammer" userId="0e71f22d-ee3e-49c0-82ff-dbc290af8082" providerId="ADAL" clId="{7367D5FB-2C9F-457C-9AA4-6A12C7308429}" dt="2019-06-12T16:31:03.333" v="5647" actId="20577"/>
        <pc:sldMkLst>
          <pc:docMk/>
          <pc:sldMk cId="614294526" sldId="272"/>
        </pc:sldMkLst>
        <pc:spChg chg="mod">
          <ac:chgData name="Steve Shellhammer" userId="0e71f22d-ee3e-49c0-82ff-dbc290af8082" providerId="ADAL" clId="{7367D5FB-2C9F-457C-9AA4-6A12C7308429}" dt="2019-06-12T16:22:28.873" v="4507" actId="404"/>
          <ac:spMkLst>
            <pc:docMk/>
            <pc:sldMk cId="614294526" sldId="272"/>
            <ac:spMk id="2" creationId="{69F9B87C-80AF-49D8-9559-DD771DFAC5E1}"/>
          </ac:spMkLst>
        </pc:spChg>
        <pc:spChg chg="mod">
          <ac:chgData name="Steve Shellhammer" userId="0e71f22d-ee3e-49c0-82ff-dbc290af8082" providerId="ADAL" clId="{7367D5FB-2C9F-457C-9AA4-6A12C7308429}" dt="2019-06-12T16:31:03.333" v="5647" actId="20577"/>
          <ac:spMkLst>
            <pc:docMk/>
            <pc:sldMk cId="614294526" sldId="272"/>
            <ac:spMk id="3" creationId="{7CEC2EA6-4A46-4C0E-BCA1-C30DA457B90A}"/>
          </ac:spMkLst>
        </pc:spChg>
      </pc:sldChg>
      <pc:sldMasterChg chg="modSldLayout">
        <pc:chgData name="Steve Shellhammer" userId="0e71f22d-ee3e-49c0-82ff-dbc290af8082" providerId="ADAL" clId="{7367D5FB-2C9F-457C-9AA4-6A12C7308429}" dt="2019-06-05T23:43:37.490" v="11" actId="20577"/>
        <pc:sldMasterMkLst>
          <pc:docMk/>
          <pc:sldMasterMk cId="0" sldId="2147483648"/>
        </pc:sldMasterMkLst>
        <pc:sldLayoutChg chg="modSp">
          <pc:chgData name="Steve Shellhammer" userId="0e71f22d-ee3e-49c0-82ff-dbc290af8082" providerId="ADAL" clId="{7367D5FB-2C9F-457C-9AA4-6A12C7308429}" dt="2019-06-05T23:43:37.490" v="11" actId="20577"/>
          <pc:sldLayoutMkLst>
            <pc:docMk/>
            <pc:sldMasterMk cId="0" sldId="2147483648"/>
            <pc:sldLayoutMk cId="0" sldId="2147483650"/>
          </pc:sldLayoutMkLst>
          <pc:spChg chg="mod">
            <ac:chgData name="Steve Shellhammer" userId="0e71f22d-ee3e-49c0-82ff-dbc290af8082" providerId="ADAL" clId="{7367D5FB-2C9F-457C-9AA4-6A12C7308429}" dt="2019-06-05T23:43:37.490" v="11" actId="20577"/>
            <ac:spMkLst>
              <pc:docMk/>
              <pc:sldMasterMk cId="0" sldId="2147483648"/>
              <pc:sldLayoutMk cId="0" sldId="2147483650"/>
              <ac:spMk id="7" creationId="{686E15EF-98CC-45E2-B245-536D41247871}"/>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7/8/2019</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38648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July 2019</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802.11-19/1120r0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July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90880"/>
            <a:ext cx="9072563" cy="9347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000" dirty="0">
                <a:cs typeface="Calibri" panose="020F0502020204030204" pitchFamily="34" charset="0"/>
              </a:rPr>
              <a:t>False L-STF Detection Issue</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2019-07-15</a:t>
            </a:r>
          </a:p>
        </p:txBody>
      </p:sp>
      <p:sp>
        <p:nvSpPr>
          <p:cNvPr id="3076" name="Rectangle 4"/>
          <p:cNvSpPr>
            <a:spLocks noChangeArrowheads="1"/>
          </p:cNvSpPr>
          <p:nvPr/>
        </p:nvSpPr>
        <p:spPr bwMode="auto">
          <a:xfrm>
            <a:off x="515453" y="2106607"/>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000" dirty="0">
                <a:solidFill>
                  <a:srgbClr val="000000"/>
                </a:solidFill>
                <a:latin typeface="Calibri" panose="020F0502020204030204" pitchFamily="34" charset="0"/>
              </a:rPr>
              <a:t>Authors:</a:t>
            </a:r>
          </a:p>
        </p:txBody>
      </p:sp>
      <p:graphicFrame>
        <p:nvGraphicFramePr>
          <p:cNvPr id="2" name="Table 1">
            <a:extLst>
              <a:ext uri="{FF2B5EF4-FFF2-40B4-BE49-F238E27FC236}">
                <a16:creationId xmlns:a16="http://schemas.microsoft.com/office/drawing/2014/main" id="{F2421055-436B-4DB0-B077-DF646E86366C}"/>
              </a:ext>
            </a:extLst>
          </p:cNvPr>
          <p:cNvGraphicFramePr>
            <a:graphicFrameLocks noGrp="1"/>
          </p:cNvGraphicFramePr>
          <p:nvPr>
            <p:extLst>
              <p:ext uri="{D42A27DB-BD31-4B8C-83A1-F6EECF244321}">
                <p14:modId xmlns:p14="http://schemas.microsoft.com/office/powerpoint/2010/main" val="11638740"/>
              </p:ext>
            </p:extLst>
          </p:nvPr>
        </p:nvGraphicFramePr>
        <p:xfrm>
          <a:off x="497524" y="2551854"/>
          <a:ext cx="8879839" cy="2057400"/>
        </p:xfrm>
        <a:graphic>
          <a:graphicData uri="http://schemas.openxmlformats.org/drawingml/2006/table">
            <a:tbl>
              <a:tblPr>
                <a:tableStyleId>{5C22544A-7EE6-4342-B048-85BDC9FD1C3A}</a:tableStyleId>
              </a:tblPr>
              <a:tblGrid>
                <a:gridCol w="2006029">
                  <a:extLst>
                    <a:ext uri="{9D8B030D-6E8A-4147-A177-3AD203B41FA5}">
                      <a16:colId xmlns:a16="http://schemas.microsoft.com/office/drawing/2014/main" val="1982600515"/>
                    </a:ext>
                  </a:extLst>
                </a:gridCol>
                <a:gridCol w="1398865">
                  <a:extLst>
                    <a:ext uri="{9D8B030D-6E8A-4147-A177-3AD203B41FA5}">
                      <a16:colId xmlns:a16="http://schemas.microsoft.com/office/drawing/2014/main" val="2703258511"/>
                    </a:ext>
                  </a:extLst>
                </a:gridCol>
                <a:gridCol w="1486056">
                  <a:extLst>
                    <a:ext uri="{9D8B030D-6E8A-4147-A177-3AD203B41FA5}">
                      <a16:colId xmlns:a16="http://schemas.microsoft.com/office/drawing/2014/main" val="3387843035"/>
                    </a:ext>
                  </a:extLst>
                </a:gridCol>
                <a:gridCol w="1094989">
                  <a:extLst>
                    <a:ext uri="{9D8B030D-6E8A-4147-A177-3AD203B41FA5}">
                      <a16:colId xmlns:a16="http://schemas.microsoft.com/office/drawing/2014/main" val="1748239955"/>
                    </a:ext>
                  </a:extLst>
                </a:gridCol>
                <a:gridCol w="28939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Address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Phone</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Geert Awater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gawater@qti.qualcomm.com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9619352"/>
                  </a:ext>
                </a:extLst>
              </a:tr>
              <a:tr h="342900">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Richard van Nee</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rvannee@qti.qualcomm.com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99302264"/>
                  </a:ext>
                </a:extLst>
              </a:tr>
              <a:tr h="342900">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Bin Tian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btian@qti.qualcomm.com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01084188"/>
                  </a:ext>
                </a:extLst>
              </a:tr>
              <a:tr h="342900">
                <a:tc>
                  <a:txBody>
                    <a:bodyPr/>
                    <a:lstStyle/>
                    <a:p>
                      <a:pPr marL="0" marR="0">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youhank@qti.qualcomm.com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5340078"/>
                  </a:ext>
                </a:extLst>
              </a:tr>
            </a:tbl>
          </a:graphicData>
        </a:graphic>
      </p:graphicFrame>
    </p:spTree>
    <p:extLst>
      <p:ext uri="{BB962C8B-B14F-4D97-AF65-F5344CB8AC3E}">
        <p14:creationId xmlns:p14="http://schemas.microsoft.com/office/powerpoint/2010/main" val="29960806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00781-9092-4F3D-BEA2-B89B19DD4F89}"/>
              </a:ext>
            </a:extLst>
          </p:cNvPr>
          <p:cNvSpPr>
            <a:spLocks noGrp="1"/>
          </p:cNvSpPr>
          <p:nvPr>
            <p:ph type="title"/>
          </p:nvPr>
        </p:nvSpPr>
        <p:spPr>
          <a:xfrm>
            <a:off x="700144" y="701046"/>
            <a:ext cx="8288868" cy="662110"/>
          </a:xfrm>
        </p:spPr>
        <p:txBody>
          <a:bodyPr/>
          <a:lstStyle/>
          <a:p>
            <a:r>
              <a:rPr lang="en-US" sz="3600" dirty="0"/>
              <a:t>AWGN – Single TX Antenna</a:t>
            </a:r>
          </a:p>
        </p:txBody>
      </p:sp>
      <p:sp>
        <p:nvSpPr>
          <p:cNvPr id="3" name="Content Placeholder 2">
            <a:extLst>
              <a:ext uri="{FF2B5EF4-FFF2-40B4-BE49-F238E27FC236}">
                <a16:creationId xmlns:a16="http://schemas.microsoft.com/office/drawing/2014/main" id="{3993A8C7-C0DD-4A7F-9BE7-A50E37BED8E6}"/>
              </a:ext>
            </a:extLst>
          </p:cNvPr>
          <p:cNvSpPr>
            <a:spLocks noGrp="1"/>
          </p:cNvSpPr>
          <p:nvPr>
            <p:ph idx="1"/>
          </p:nvPr>
        </p:nvSpPr>
        <p:spPr>
          <a:xfrm>
            <a:off x="700144" y="5791200"/>
            <a:ext cx="8288868" cy="999758"/>
          </a:xfrm>
        </p:spPr>
        <p:txBody>
          <a:bodyPr/>
          <a:lstStyle/>
          <a:p>
            <a:r>
              <a:rPr lang="en-US" sz="2000" dirty="0"/>
              <a:t>Small Loss in performance with New Symbol</a:t>
            </a:r>
          </a:p>
          <a:p>
            <a:r>
              <a:rPr lang="en-US" sz="2000" dirty="0"/>
              <a:t>Note, that Example 1 has the best AWGN performance of any of the three examples in Annex AC, due to its low PAPR</a:t>
            </a:r>
          </a:p>
        </p:txBody>
      </p:sp>
      <p:sp>
        <p:nvSpPr>
          <p:cNvPr id="4" name="Slide Number Placeholder 3">
            <a:extLst>
              <a:ext uri="{FF2B5EF4-FFF2-40B4-BE49-F238E27FC236}">
                <a16:creationId xmlns:a16="http://schemas.microsoft.com/office/drawing/2014/main" id="{B26B5D5D-CD5F-4503-A14E-D4D9FCB52C89}"/>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7D77B6E-01EF-4473-8AF5-C1117154E6B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4FCCEF-77BA-49D6-AAAC-014E49653664}"/>
              </a:ext>
            </a:extLst>
          </p:cNvPr>
          <p:cNvSpPr>
            <a:spLocks noGrp="1"/>
          </p:cNvSpPr>
          <p:nvPr>
            <p:ph type="dt" idx="15"/>
          </p:nvPr>
        </p:nvSpPr>
        <p:spPr/>
        <p:txBody>
          <a:bodyPr/>
          <a:lstStyle/>
          <a:p>
            <a:r>
              <a:rPr lang="en-US" dirty="0"/>
              <a:t>July 2019</a:t>
            </a:r>
            <a:endParaRPr lang="en-GB" dirty="0"/>
          </a:p>
        </p:txBody>
      </p:sp>
      <p:pic>
        <p:nvPicPr>
          <p:cNvPr id="7" name="Picture 6">
            <a:extLst>
              <a:ext uri="{FF2B5EF4-FFF2-40B4-BE49-F238E27FC236}">
                <a16:creationId xmlns:a16="http://schemas.microsoft.com/office/drawing/2014/main" id="{3BD64194-D14E-4695-B8E9-370B59213DE7}"/>
              </a:ext>
            </a:extLst>
          </p:cNvPr>
          <p:cNvPicPr>
            <a:picLocks noChangeAspect="1"/>
          </p:cNvPicPr>
          <p:nvPr/>
        </p:nvPicPr>
        <p:blipFill>
          <a:blip r:embed="rId2"/>
          <a:stretch>
            <a:fillRect/>
          </a:stretch>
        </p:blipFill>
        <p:spPr>
          <a:xfrm>
            <a:off x="304800" y="1327278"/>
            <a:ext cx="9238483" cy="4379233"/>
          </a:xfrm>
          <a:prstGeom prst="rect">
            <a:avLst/>
          </a:prstGeom>
        </p:spPr>
      </p:pic>
    </p:spTree>
    <p:extLst>
      <p:ext uri="{BB962C8B-B14F-4D97-AF65-F5344CB8AC3E}">
        <p14:creationId xmlns:p14="http://schemas.microsoft.com/office/powerpoint/2010/main" val="509867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00781-9092-4F3D-BEA2-B89B19DD4F89}"/>
              </a:ext>
            </a:extLst>
          </p:cNvPr>
          <p:cNvSpPr>
            <a:spLocks noGrp="1"/>
          </p:cNvSpPr>
          <p:nvPr>
            <p:ph type="title"/>
          </p:nvPr>
        </p:nvSpPr>
        <p:spPr>
          <a:xfrm>
            <a:off x="731520" y="731523"/>
            <a:ext cx="8288868" cy="792478"/>
          </a:xfrm>
        </p:spPr>
        <p:txBody>
          <a:bodyPr/>
          <a:lstStyle/>
          <a:p>
            <a:r>
              <a:rPr lang="en-US" sz="3600" dirty="0"/>
              <a:t>Channel Model D – Single TX Antenna</a:t>
            </a:r>
          </a:p>
        </p:txBody>
      </p:sp>
      <p:sp>
        <p:nvSpPr>
          <p:cNvPr id="3" name="Content Placeholder 2">
            <a:extLst>
              <a:ext uri="{FF2B5EF4-FFF2-40B4-BE49-F238E27FC236}">
                <a16:creationId xmlns:a16="http://schemas.microsoft.com/office/drawing/2014/main" id="{3993A8C7-C0DD-4A7F-9BE7-A50E37BED8E6}"/>
              </a:ext>
            </a:extLst>
          </p:cNvPr>
          <p:cNvSpPr>
            <a:spLocks noGrp="1"/>
          </p:cNvSpPr>
          <p:nvPr>
            <p:ph idx="1"/>
          </p:nvPr>
        </p:nvSpPr>
        <p:spPr>
          <a:xfrm>
            <a:off x="700144" y="6320216"/>
            <a:ext cx="8288868" cy="470742"/>
          </a:xfrm>
        </p:spPr>
        <p:txBody>
          <a:bodyPr/>
          <a:lstStyle/>
          <a:p>
            <a:r>
              <a:rPr lang="en-US" dirty="0"/>
              <a:t>Small Loss in performance with New Symbol</a:t>
            </a:r>
          </a:p>
        </p:txBody>
      </p:sp>
      <p:sp>
        <p:nvSpPr>
          <p:cNvPr id="4" name="Slide Number Placeholder 3">
            <a:extLst>
              <a:ext uri="{FF2B5EF4-FFF2-40B4-BE49-F238E27FC236}">
                <a16:creationId xmlns:a16="http://schemas.microsoft.com/office/drawing/2014/main" id="{B26B5D5D-CD5F-4503-A14E-D4D9FCB52C89}"/>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7D77B6E-01EF-4473-8AF5-C1117154E6B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4FCCEF-77BA-49D6-AAAC-014E49653664}"/>
              </a:ext>
            </a:extLst>
          </p:cNvPr>
          <p:cNvSpPr>
            <a:spLocks noGrp="1"/>
          </p:cNvSpPr>
          <p:nvPr>
            <p:ph type="dt" idx="15"/>
          </p:nvPr>
        </p:nvSpPr>
        <p:spPr/>
        <p:txBody>
          <a:bodyPr/>
          <a:lstStyle/>
          <a:p>
            <a:r>
              <a:rPr lang="en-US" dirty="0"/>
              <a:t>July 2019</a:t>
            </a:r>
            <a:endParaRPr lang="en-GB" dirty="0"/>
          </a:p>
        </p:txBody>
      </p:sp>
      <p:pic>
        <p:nvPicPr>
          <p:cNvPr id="8" name="Picture 7">
            <a:extLst>
              <a:ext uri="{FF2B5EF4-FFF2-40B4-BE49-F238E27FC236}">
                <a16:creationId xmlns:a16="http://schemas.microsoft.com/office/drawing/2014/main" id="{6928BCC6-BAEB-4D7E-9138-3E60761F50A4}"/>
              </a:ext>
            </a:extLst>
          </p:cNvPr>
          <p:cNvPicPr>
            <a:picLocks noChangeAspect="1"/>
          </p:cNvPicPr>
          <p:nvPr/>
        </p:nvPicPr>
        <p:blipFill>
          <a:blip r:embed="rId2"/>
          <a:stretch>
            <a:fillRect/>
          </a:stretch>
        </p:blipFill>
        <p:spPr>
          <a:xfrm>
            <a:off x="266909" y="1640152"/>
            <a:ext cx="9218089" cy="4389441"/>
          </a:xfrm>
          <a:prstGeom prst="rect">
            <a:avLst/>
          </a:prstGeom>
        </p:spPr>
      </p:pic>
    </p:spTree>
    <p:extLst>
      <p:ext uri="{BB962C8B-B14F-4D97-AF65-F5344CB8AC3E}">
        <p14:creationId xmlns:p14="http://schemas.microsoft.com/office/powerpoint/2010/main" val="2344374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00781-9092-4F3D-BEA2-B89B19DD4F89}"/>
              </a:ext>
            </a:extLst>
          </p:cNvPr>
          <p:cNvSpPr>
            <a:spLocks noGrp="1"/>
          </p:cNvSpPr>
          <p:nvPr>
            <p:ph type="title"/>
          </p:nvPr>
        </p:nvSpPr>
        <p:spPr>
          <a:xfrm>
            <a:off x="731520" y="731523"/>
            <a:ext cx="8288868" cy="792478"/>
          </a:xfrm>
        </p:spPr>
        <p:txBody>
          <a:bodyPr/>
          <a:lstStyle/>
          <a:p>
            <a:r>
              <a:rPr lang="en-US" sz="3600" dirty="0"/>
              <a:t>AWGN – Four TX Antennas</a:t>
            </a:r>
          </a:p>
        </p:txBody>
      </p:sp>
      <p:sp>
        <p:nvSpPr>
          <p:cNvPr id="3" name="Content Placeholder 2">
            <a:extLst>
              <a:ext uri="{FF2B5EF4-FFF2-40B4-BE49-F238E27FC236}">
                <a16:creationId xmlns:a16="http://schemas.microsoft.com/office/drawing/2014/main" id="{3993A8C7-C0DD-4A7F-9BE7-A50E37BED8E6}"/>
              </a:ext>
            </a:extLst>
          </p:cNvPr>
          <p:cNvSpPr>
            <a:spLocks noGrp="1"/>
          </p:cNvSpPr>
          <p:nvPr>
            <p:ph idx="1"/>
          </p:nvPr>
        </p:nvSpPr>
        <p:spPr>
          <a:xfrm>
            <a:off x="700144" y="6320216"/>
            <a:ext cx="8288868" cy="470742"/>
          </a:xfrm>
        </p:spPr>
        <p:txBody>
          <a:bodyPr/>
          <a:lstStyle/>
          <a:p>
            <a:r>
              <a:rPr lang="en-US" dirty="0"/>
              <a:t>Small Loss in performance with New Symbol</a:t>
            </a:r>
          </a:p>
        </p:txBody>
      </p:sp>
      <p:sp>
        <p:nvSpPr>
          <p:cNvPr id="4" name="Slide Number Placeholder 3">
            <a:extLst>
              <a:ext uri="{FF2B5EF4-FFF2-40B4-BE49-F238E27FC236}">
                <a16:creationId xmlns:a16="http://schemas.microsoft.com/office/drawing/2014/main" id="{B26B5D5D-CD5F-4503-A14E-D4D9FCB52C89}"/>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7D77B6E-01EF-4473-8AF5-C1117154E6B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4FCCEF-77BA-49D6-AAAC-014E49653664}"/>
              </a:ext>
            </a:extLst>
          </p:cNvPr>
          <p:cNvSpPr>
            <a:spLocks noGrp="1"/>
          </p:cNvSpPr>
          <p:nvPr>
            <p:ph type="dt" idx="15"/>
          </p:nvPr>
        </p:nvSpPr>
        <p:spPr/>
        <p:txBody>
          <a:bodyPr/>
          <a:lstStyle/>
          <a:p>
            <a:r>
              <a:rPr lang="en-US" dirty="0"/>
              <a:t>July 2019</a:t>
            </a:r>
            <a:endParaRPr lang="en-GB" dirty="0"/>
          </a:p>
        </p:txBody>
      </p:sp>
      <p:pic>
        <p:nvPicPr>
          <p:cNvPr id="8" name="Picture 7">
            <a:extLst>
              <a:ext uri="{FF2B5EF4-FFF2-40B4-BE49-F238E27FC236}">
                <a16:creationId xmlns:a16="http://schemas.microsoft.com/office/drawing/2014/main" id="{C8E230FC-B3C2-4B46-BF48-F928A0EB653A}"/>
              </a:ext>
            </a:extLst>
          </p:cNvPr>
          <p:cNvPicPr>
            <a:picLocks noChangeAspect="1"/>
          </p:cNvPicPr>
          <p:nvPr/>
        </p:nvPicPr>
        <p:blipFill>
          <a:blip r:embed="rId2"/>
          <a:stretch>
            <a:fillRect/>
          </a:stretch>
        </p:blipFill>
        <p:spPr>
          <a:xfrm>
            <a:off x="225422" y="1586258"/>
            <a:ext cx="9218089" cy="4369025"/>
          </a:xfrm>
          <a:prstGeom prst="rect">
            <a:avLst/>
          </a:prstGeom>
        </p:spPr>
      </p:pic>
    </p:spTree>
    <p:extLst>
      <p:ext uri="{BB962C8B-B14F-4D97-AF65-F5344CB8AC3E}">
        <p14:creationId xmlns:p14="http://schemas.microsoft.com/office/powerpoint/2010/main" val="3355105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00781-9092-4F3D-BEA2-B89B19DD4F89}"/>
              </a:ext>
            </a:extLst>
          </p:cNvPr>
          <p:cNvSpPr>
            <a:spLocks noGrp="1"/>
          </p:cNvSpPr>
          <p:nvPr>
            <p:ph type="title"/>
          </p:nvPr>
        </p:nvSpPr>
        <p:spPr>
          <a:xfrm>
            <a:off x="731520" y="731523"/>
            <a:ext cx="8288868" cy="792478"/>
          </a:xfrm>
        </p:spPr>
        <p:txBody>
          <a:bodyPr/>
          <a:lstStyle/>
          <a:p>
            <a:r>
              <a:rPr lang="en-US" sz="3600" dirty="0"/>
              <a:t>Channel Model D – Four TX Antennas</a:t>
            </a:r>
          </a:p>
        </p:txBody>
      </p:sp>
      <p:sp>
        <p:nvSpPr>
          <p:cNvPr id="3" name="Content Placeholder 2">
            <a:extLst>
              <a:ext uri="{FF2B5EF4-FFF2-40B4-BE49-F238E27FC236}">
                <a16:creationId xmlns:a16="http://schemas.microsoft.com/office/drawing/2014/main" id="{3993A8C7-C0DD-4A7F-9BE7-A50E37BED8E6}"/>
              </a:ext>
            </a:extLst>
          </p:cNvPr>
          <p:cNvSpPr>
            <a:spLocks noGrp="1"/>
          </p:cNvSpPr>
          <p:nvPr>
            <p:ph idx="1"/>
          </p:nvPr>
        </p:nvSpPr>
        <p:spPr>
          <a:xfrm>
            <a:off x="700144" y="6320216"/>
            <a:ext cx="8288868" cy="470742"/>
          </a:xfrm>
        </p:spPr>
        <p:txBody>
          <a:bodyPr/>
          <a:lstStyle/>
          <a:p>
            <a:r>
              <a:rPr lang="en-US" dirty="0"/>
              <a:t>Negligible Loss in performance with New Symbol</a:t>
            </a:r>
          </a:p>
        </p:txBody>
      </p:sp>
      <p:sp>
        <p:nvSpPr>
          <p:cNvPr id="4" name="Slide Number Placeholder 3">
            <a:extLst>
              <a:ext uri="{FF2B5EF4-FFF2-40B4-BE49-F238E27FC236}">
                <a16:creationId xmlns:a16="http://schemas.microsoft.com/office/drawing/2014/main" id="{B26B5D5D-CD5F-4503-A14E-D4D9FCB52C89}"/>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7D77B6E-01EF-4473-8AF5-C1117154E6B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04FCCEF-77BA-49D6-AAAC-014E49653664}"/>
              </a:ext>
            </a:extLst>
          </p:cNvPr>
          <p:cNvSpPr>
            <a:spLocks noGrp="1"/>
          </p:cNvSpPr>
          <p:nvPr>
            <p:ph type="dt" idx="15"/>
          </p:nvPr>
        </p:nvSpPr>
        <p:spPr/>
        <p:txBody>
          <a:bodyPr/>
          <a:lstStyle/>
          <a:p>
            <a:r>
              <a:rPr lang="en-US" dirty="0"/>
              <a:t>July 2019</a:t>
            </a:r>
            <a:endParaRPr lang="en-GB" dirty="0"/>
          </a:p>
        </p:txBody>
      </p:sp>
      <p:pic>
        <p:nvPicPr>
          <p:cNvPr id="7" name="Picture 6">
            <a:extLst>
              <a:ext uri="{FF2B5EF4-FFF2-40B4-BE49-F238E27FC236}">
                <a16:creationId xmlns:a16="http://schemas.microsoft.com/office/drawing/2014/main" id="{307208EA-3A2D-4A96-A8B2-8C59018DF9EA}"/>
              </a:ext>
            </a:extLst>
          </p:cNvPr>
          <p:cNvPicPr>
            <a:picLocks noChangeAspect="1"/>
          </p:cNvPicPr>
          <p:nvPr/>
        </p:nvPicPr>
        <p:blipFill>
          <a:blip r:embed="rId2"/>
          <a:stretch>
            <a:fillRect/>
          </a:stretch>
        </p:blipFill>
        <p:spPr>
          <a:xfrm>
            <a:off x="266909" y="1524001"/>
            <a:ext cx="9218089" cy="4409857"/>
          </a:xfrm>
          <a:prstGeom prst="rect">
            <a:avLst/>
          </a:prstGeom>
        </p:spPr>
      </p:pic>
    </p:spTree>
    <p:extLst>
      <p:ext uri="{BB962C8B-B14F-4D97-AF65-F5344CB8AC3E}">
        <p14:creationId xmlns:p14="http://schemas.microsoft.com/office/powerpoint/2010/main" val="1778529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9B87C-80AF-49D8-9559-DD771DFAC5E1}"/>
              </a:ext>
            </a:extLst>
          </p:cNvPr>
          <p:cNvSpPr>
            <a:spLocks noGrp="1"/>
          </p:cNvSpPr>
          <p:nvPr>
            <p:ph type="title"/>
          </p:nvPr>
        </p:nvSpPr>
        <p:spPr>
          <a:xfrm>
            <a:off x="731520" y="731523"/>
            <a:ext cx="8288868" cy="640077"/>
          </a:xfrm>
        </p:spPr>
        <p:txBody>
          <a:bodyPr/>
          <a:lstStyle/>
          <a:p>
            <a:r>
              <a:rPr lang="en-US" sz="3600" dirty="0"/>
              <a:t>Conclusions</a:t>
            </a:r>
          </a:p>
        </p:txBody>
      </p:sp>
      <p:sp>
        <p:nvSpPr>
          <p:cNvPr id="3" name="Content Placeholder 2">
            <a:extLst>
              <a:ext uri="{FF2B5EF4-FFF2-40B4-BE49-F238E27FC236}">
                <a16:creationId xmlns:a16="http://schemas.microsoft.com/office/drawing/2014/main" id="{7CEC2EA6-4A46-4C0E-BCA1-C30DA457B90A}"/>
              </a:ext>
            </a:extLst>
          </p:cNvPr>
          <p:cNvSpPr>
            <a:spLocks noGrp="1"/>
          </p:cNvSpPr>
          <p:nvPr>
            <p:ph idx="1"/>
          </p:nvPr>
        </p:nvSpPr>
        <p:spPr>
          <a:xfrm>
            <a:off x="609600" y="1524001"/>
            <a:ext cx="8686800" cy="5167163"/>
          </a:xfrm>
        </p:spPr>
        <p:txBody>
          <a:bodyPr/>
          <a:lstStyle/>
          <a:p>
            <a:r>
              <a:rPr lang="en-US" dirty="0"/>
              <a:t>Examples 1 and 2 of the 2 µs On Symbols from Annex AC both have low L-STF false alarm rates, while Example 3 has a high false alarm rate</a:t>
            </a:r>
          </a:p>
          <a:p>
            <a:r>
              <a:rPr lang="en-US" dirty="0"/>
              <a:t>All Three Examples of the 4 µs On Symbols from Annex AC have high L-STF false alarm rates</a:t>
            </a:r>
          </a:p>
          <a:p>
            <a:r>
              <a:rPr lang="en-US" dirty="0"/>
              <a:t>These high L-STF false alarm rates will cause excessive power consumption and may result in missed packet detection of non-WUR PPDUs</a:t>
            </a:r>
          </a:p>
          <a:p>
            <a:r>
              <a:rPr lang="en-US" dirty="0"/>
              <a:t>The New 4 µs Symbol provided in this presentation this issue can be resolved with only a very small loss in WUR performance</a:t>
            </a:r>
          </a:p>
          <a:p>
            <a:r>
              <a:rPr lang="en-US" dirty="0"/>
              <a:t>There are two possible approaches to addressing this issue</a:t>
            </a:r>
          </a:p>
          <a:p>
            <a:pPr lvl="1"/>
            <a:r>
              <a:rPr lang="en-US" sz="2400" dirty="0"/>
              <a:t>Details on Next Slide</a:t>
            </a:r>
          </a:p>
        </p:txBody>
      </p:sp>
      <p:sp>
        <p:nvSpPr>
          <p:cNvPr id="4" name="Slide Number Placeholder 3">
            <a:extLst>
              <a:ext uri="{FF2B5EF4-FFF2-40B4-BE49-F238E27FC236}">
                <a16:creationId xmlns:a16="http://schemas.microsoft.com/office/drawing/2014/main" id="{B0CDD158-0D3D-48A2-88D7-F217C7C857E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997A317-AB97-4B94-B351-E67EFBC997E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932AF5C-21E2-46F9-A128-E90D2F58B8F1}"/>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614294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594F3-9B6E-48B0-9F88-C5AD4D9DD5FF}"/>
              </a:ext>
            </a:extLst>
          </p:cNvPr>
          <p:cNvSpPr>
            <a:spLocks noGrp="1"/>
          </p:cNvSpPr>
          <p:nvPr>
            <p:ph type="title"/>
          </p:nvPr>
        </p:nvSpPr>
        <p:spPr>
          <a:xfrm>
            <a:off x="731520" y="685800"/>
            <a:ext cx="8288868" cy="563878"/>
          </a:xfrm>
        </p:spPr>
        <p:txBody>
          <a:bodyPr/>
          <a:lstStyle/>
          <a:p>
            <a:r>
              <a:rPr lang="en-US" sz="3600" dirty="0"/>
              <a:t>Options for Resolving the Issue</a:t>
            </a:r>
          </a:p>
        </p:txBody>
      </p:sp>
      <p:sp>
        <p:nvSpPr>
          <p:cNvPr id="3" name="Content Placeholder 2">
            <a:extLst>
              <a:ext uri="{FF2B5EF4-FFF2-40B4-BE49-F238E27FC236}">
                <a16:creationId xmlns:a16="http://schemas.microsoft.com/office/drawing/2014/main" id="{C233D0C5-A0D3-4F8B-BFC4-D9C2099B467C}"/>
              </a:ext>
            </a:extLst>
          </p:cNvPr>
          <p:cNvSpPr>
            <a:spLocks noGrp="1"/>
          </p:cNvSpPr>
          <p:nvPr>
            <p:ph idx="1"/>
          </p:nvPr>
        </p:nvSpPr>
        <p:spPr>
          <a:xfrm>
            <a:off x="304800" y="1288624"/>
            <a:ext cx="9220200" cy="5618485"/>
          </a:xfrm>
        </p:spPr>
        <p:txBody>
          <a:bodyPr/>
          <a:lstStyle/>
          <a:p>
            <a:pPr marL="457200" indent="-457200">
              <a:buFont typeface="+mj-lt"/>
              <a:buAutoNum type="arabicPeriod"/>
            </a:pPr>
            <a:r>
              <a:rPr lang="en-US" sz="2200" dirty="0"/>
              <a:t>Mandate Use of MC-OOK On Symbols in Annex AC</a:t>
            </a:r>
          </a:p>
          <a:p>
            <a:pPr lvl="1"/>
            <a:r>
              <a:rPr lang="en-US" sz="2000" dirty="0"/>
              <a:t>In Table AC-1 (2 µs Symbols) keep Examples </a:t>
            </a:r>
            <a:r>
              <a:rPr lang="en-US" sz="2000"/>
              <a:t>1 and </a:t>
            </a:r>
            <a:r>
              <a:rPr lang="en-US" sz="2000" dirty="0"/>
              <a:t>2</a:t>
            </a:r>
          </a:p>
          <a:p>
            <a:pPr lvl="1"/>
            <a:r>
              <a:rPr lang="en-US" sz="2000" dirty="0"/>
              <a:t>In Table AC-2 (4 µs Symbols) specify the New Proposed Symbol and possibly other similar sequences with proven good autocorrelation metric and demodulation metrics</a:t>
            </a:r>
          </a:p>
          <a:p>
            <a:pPr lvl="1"/>
            <a:r>
              <a:rPr lang="en-US" sz="2000" dirty="0"/>
              <a:t>Add text in the Draft stating that the MC-OOK On Symbol shall be based on the Examples in Tables AC-1 and AC2 </a:t>
            </a:r>
          </a:p>
          <a:p>
            <a:pPr marL="457200" indent="-457200">
              <a:buFont typeface="+mj-lt"/>
              <a:buAutoNum type="arabicPeriod"/>
            </a:pPr>
            <a:r>
              <a:rPr lang="en-US" sz="2200" dirty="0"/>
              <a:t>Provide a list of Recommended MC-OOK On Symbols</a:t>
            </a:r>
          </a:p>
          <a:p>
            <a:pPr lvl="1"/>
            <a:r>
              <a:rPr lang="en-US" sz="2000" dirty="0"/>
              <a:t>For 2 µs Symbols keep Examples 1 and 2 in Table AC-1</a:t>
            </a:r>
          </a:p>
          <a:p>
            <a:pPr lvl="1"/>
            <a:r>
              <a:rPr lang="en-US" sz="2000" dirty="0"/>
              <a:t>For 4 µs Symbols specify the New Proposed Symbol in Table AC-2. We can also and another similar sequence with proven good autocorrelation metric and demodulation metrics</a:t>
            </a:r>
          </a:p>
          <a:p>
            <a:pPr lvl="1"/>
            <a:r>
              <a:rPr lang="en-US" sz="2000" dirty="0"/>
              <a:t>If an implementation chooses a different sequence other than those specified in Annex AC, additional transmit testing shall be added in the transmit specification clause to verify it autocorrelation metric less than TBD (e.g. 0.35) threshold</a:t>
            </a:r>
          </a:p>
        </p:txBody>
      </p:sp>
      <p:sp>
        <p:nvSpPr>
          <p:cNvPr id="4" name="Slide Number Placeholder 3">
            <a:extLst>
              <a:ext uri="{FF2B5EF4-FFF2-40B4-BE49-F238E27FC236}">
                <a16:creationId xmlns:a16="http://schemas.microsoft.com/office/drawing/2014/main" id="{E047F965-BB3B-42DC-AD5C-A309B99F1C0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C7D1B5E-8C71-408C-BE87-A3D91E3362BE}"/>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00AFD1E-A77B-4CD8-B941-E9E5085A12A4}"/>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693787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EB3C3-268A-42C4-9770-81C0CAB106D6}"/>
              </a:ext>
            </a:extLst>
          </p:cNvPr>
          <p:cNvSpPr>
            <a:spLocks noGrp="1"/>
          </p:cNvSpPr>
          <p:nvPr>
            <p:ph type="title"/>
          </p:nvPr>
        </p:nvSpPr>
        <p:spPr>
          <a:xfrm>
            <a:off x="731520" y="731523"/>
            <a:ext cx="8288868" cy="716277"/>
          </a:xfrm>
        </p:spPr>
        <p:txBody>
          <a:bodyPr/>
          <a:lstStyle/>
          <a:p>
            <a:r>
              <a:rPr lang="en-US" sz="3600" dirty="0"/>
              <a:t>Introduction</a:t>
            </a:r>
          </a:p>
        </p:txBody>
      </p:sp>
      <p:sp>
        <p:nvSpPr>
          <p:cNvPr id="3" name="Content Placeholder 2">
            <a:extLst>
              <a:ext uri="{FF2B5EF4-FFF2-40B4-BE49-F238E27FC236}">
                <a16:creationId xmlns:a16="http://schemas.microsoft.com/office/drawing/2014/main" id="{02EEC8E3-BD4C-4C4A-B1FE-EA59B87F1F31}"/>
              </a:ext>
            </a:extLst>
          </p:cNvPr>
          <p:cNvSpPr>
            <a:spLocks noGrp="1"/>
          </p:cNvSpPr>
          <p:nvPr>
            <p:ph idx="1"/>
          </p:nvPr>
        </p:nvSpPr>
        <p:spPr>
          <a:xfrm>
            <a:off x="502023" y="1600200"/>
            <a:ext cx="8609803" cy="4983477"/>
          </a:xfrm>
        </p:spPr>
        <p:txBody>
          <a:bodyPr/>
          <a:lstStyle/>
          <a:p>
            <a:r>
              <a:rPr lang="en-US" dirty="0"/>
              <a:t>OFDM-Based PPDUs begin with a legacy short training field (L-STF) consisting of ten repetitions of a short training sequence</a:t>
            </a:r>
          </a:p>
          <a:p>
            <a:pPr lvl="1"/>
            <a:r>
              <a:rPr lang="en-US" dirty="0"/>
              <a:t>Non-HT (11a), HT (11n), VHT (11ac), HE (11ax)</a:t>
            </a:r>
          </a:p>
          <a:p>
            <a:r>
              <a:rPr lang="en-US" dirty="0"/>
              <a:t>Receivers use the STF for packet detection, as well as for other functions like AGC, coarse time and frequency offset estimation</a:t>
            </a:r>
          </a:p>
          <a:p>
            <a:r>
              <a:rPr lang="en-US" dirty="0"/>
              <a:t>Here we will show that it is highly likely that the narrowband portion of a WUR PPDU may falsely trigger the L-STF detector of a STA not operating in WUR mode</a:t>
            </a:r>
          </a:p>
          <a:p>
            <a:pPr lvl="1"/>
            <a:r>
              <a:rPr lang="en-US" dirty="0"/>
              <a:t>This means that the STA will confuse a WUR PPDU with an L-STF, making the STA think it has detected a non-WUR PPDU</a:t>
            </a:r>
          </a:p>
          <a:p>
            <a:pPr lvl="1"/>
            <a:r>
              <a:rPr lang="en-US" dirty="0"/>
              <a:t>This can occur in the OBSS case, where the STA does not detect the WUR preamble </a:t>
            </a:r>
          </a:p>
        </p:txBody>
      </p:sp>
      <p:sp>
        <p:nvSpPr>
          <p:cNvPr id="4" name="Slide Number Placeholder 3">
            <a:extLst>
              <a:ext uri="{FF2B5EF4-FFF2-40B4-BE49-F238E27FC236}">
                <a16:creationId xmlns:a16="http://schemas.microsoft.com/office/drawing/2014/main" id="{E45609F3-0817-4801-8CF9-F28C26FF6A47}"/>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110F3A8B-330D-45F2-BDAE-B537938F550E}"/>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3A2FF14C-5E3A-4AB5-9D14-73A051194A71}"/>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23049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231F9-A54D-4C4E-A4BE-A4DADD3DAB75}"/>
              </a:ext>
            </a:extLst>
          </p:cNvPr>
          <p:cNvSpPr>
            <a:spLocks noGrp="1"/>
          </p:cNvSpPr>
          <p:nvPr>
            <p:ph type="title"/>
          </p:nvPr>
        </p:nvSpPr>
        <p:spPr>
          <a:xfrm>
            <a:off x="731520" y="731523"/>
            <a:ext cx="8288868" cy="640077"/>
          </a:xfrm>
        </p:spPr>
        <p:txBody>
          <a:bodyPr/>
          <a:lstStyle/>
          <a:p>
            <a:r>
              <a:rPr lang="en-US" sz="3600" dirty="0"/>
              <a:t>Autocorrelation Metric</a:t>
            </a:r>
          </a:p>
        </p:txBody>
      </p:sp>
      <p:sp>
        <p:nvSpPr>
          <p:cNvPr id="3" name="Content Placeholder 2">
            <a:extLst>
              <a:ext uri="{FF2B5EF4-FFF2-40B4-BE49-F238E27FC236}">
                <a16:creationId xmlns:a16="http://schemas.microsoft.com/office/drawing/2014/main" id="{8BDD043C-E744-420E-B1DD-C0D83C46C098}"/>
              </a:ext>
            </a:extLst>
          </p:cNvPr>
          <p:cNvSpPr>
            <a:spLocks noGrp="1"/>
          </p:cNvSpPr>
          <p:nvPr>
            <p:ph idx="1"/>
          </p:nvPr>
        </p:nvSpPr>
        <p:spPr>
          <a:xfrm>
            <a:off x="727038" y="1352693"/>
            <a:ext cx="8493162" cy="992400"/>
          </a:xfrm>
        </p:spPr>
        <p:txBody>
          <a:bodyPr/>
          <a:lstStyle/>
          <a:p>
            <a:r>
              <a:rPr lang="en-US" sz="2000" dirty="0"/>
              <a:t>It is common for STAs to calculate the autocorrelation of the receive signal, with a time offset equal to the short training sequence duration (800 ns)</a:t>
            </a:r>
          </a:p>
        </p:txBody>
      </p:sp>
      <p:sp>
        <p:nvSpPr>
          <p:cNvPr id="4" name="Slide Number Placeholder 3">
            <a:extLst>
              <a:ext uri="{FF2B5EF4-FFF2-40B4-BE49-F238E27FC236}">
                <a16:creationId xmlns:a16="http://schemas.microsoft.com/office/drawing/2014/main" id="{3E8B0FD9-8CAA-41CB-8298-2715FE430518}"/>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8D432A5-DC97-4975-9D10-04A627830783}"/>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AE89855-9148-4CB9-9D6E-8E65B591443E}"/>
              </a:ext>
            </a:extLst>
          </p:cNvPr>
          <p:cNvSpPr>
            <a:spLocks noGrp="1"/>
          </p:cNvSpPr>
          <p:nvPr>
            <p:ph type="dt" idx="15"/>
          </p:nvPr>
        </p:nvSpPr>
        <p:spPr/>
        <p:txBody>
          <a:bodyPr/>
          <a:lstStyle/>
          <a:p>
            <a:r>
              <a:rPr lang="en-US" dirty="0"/>
              <a:t>July 2019</a:t>
            </a:r>
            <a:endParaRPr lang="en-GB" dirty="0"/>
          </a:p>
        </p:txBody>
      </p:sp>
      <mc:AlternateContent xmlns:mc="http://schemas.openxmlformats.org/markup-compatibility/2006" xmlns:a14="http://schemas.microsoft.com/office/drawing/2010/main">
        <mc:Choice Requires="a14">
          <p:sp>
            <p:nvSpPr>
              <p:cNvPr id="8" name="Content Placeholder 2">
                <a:extLst>
                  <a:ext uri="{FF2B5EF4-FFF2-40B4-BE49-F238E27FC236}">
                    <a16:creationId xmlns:a16="http://schemas.microsoft.com/office/drawing/2014/main" id="{79DD7754-C482-4D0D-9169-4A42705C67D0}"/>
                  </a:ext>
                </a:extLst>
              </p:cNvPr>
              <p:cNvSpPr txBox="1">
                <a:spLocks/>
              </p:cNvSpPr>
              <p:nvPr/>
            </p:nvSpPr>
            <p:spPr bwMode="auto">
              <a:xfrm>
                <a:off x="642526" y="3519604"/>
                <a:ext cx="8882474" cy="120479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One possible detection metric is based on the normalized autocorrelation of one or more pairs of short training sequences</a:t>
                </a:r>
              </a:p>
              <a:p>
                <a:r>
                  <a:rPr lang="en-US" sz="2000" kern="0" dirty="0"/>
                  <a:t>The normalized autocorrelation over </a:t>
                </a:r>
                <a14:m>
                  <m:oMath xmlns:m="http://schemas.openxmlformats.org/officeDocument/2006/math">
                    <m:r>
                      <a:rPr lang="en-US" sz="2000" i="1" kern="0" dirty="0" smtClean="0">
                        <a:latin typeface="Cambria Math" panose="02040503050406030204" pitchFamily="18" charset="0"/>
                      </a:rPr>
                      <m:t>𝑁</m:t>
                    </m:r>
                  </m:oMath>
                </a14:m>
                <a:r>
                  <a:rPr lang="en-US" sz="2000" kern="0" dirty="0"/>
                  <a:t> short training sequence is given below</a:t>
                </a:r>
              </a:p>
            </p:txBody>
          </p:sp>
        </mc:Choice>
        <mc:Fallback xmlns="">
          <p:sp>
            <p:nvSpPr>
              <p:cNvPr id="8" name="Content Placeholder 2">
                <a:extLst>
                  <a:ext uri="{FF2B5EF4-FFF2-40B4-BE49-F238E27FC236}">
                    <a16:creationId xmlns:a16="http://schemas.microsoft.com/office/drawing/2014/main" id="{79DD7754-C482-4D0D-9169-4A42705C67D0}"/>
                  </a:ext>
                </a:extLst>
              </p:cNvPr>
              <p:cNvSpPr txBox="1">
                <a:spLocks noRot="1" noChangeAspect="1" noMove="1" noResize="1" noEditPoints="1" noAdjustHandles="1" noChangeArrowheads="1" noChangeShapeType="1" noTextEdit="1"/>
              </p:cNvSpPr>
              <p:nvPr/>
            </p:nvSpPr>
            <p:spPr bwMode="auto">
              <a:xfrm>
                <a:off x="642526" y="3519604"/>
                <a:ext cx="8882474" cy="1204796"/>
              </a:xfrm>
              <a:prstGeom prst="rect">
                <a:avLst/>
              </a:prstGeom>
              <a:blipFill>
                <a:blip r:embed="rId3"/>
                <a:stretch>
                  <a:fillRect l="-549" t="-2525"/>
                </a:stretch>
              </a:blipFill>
              <a:ln w="9525">
                <a:noFill/>
                <a:round/>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Content Placeholder 2">
                <a:extLst>
                  <a:ext uri="{FF2B5EF4-FFF2-40B4-BE49-F238E27FC236}">
                    <a16:creationId xmlns:a16="http://schemas.microsoft.com/office/drawing/2014/main" id="{8C20B2BF-2565-407D-8F97-D5E46FEB4194}"/>
                  </a:ext>
                </a:extLst>
              </p:cNvPr>
              <p:cNvSpPr txBox="1">
                <a:spLocks/>
              </p:cNvSpPr>
              <p:nvPr/>
            </p:nvSpPr>
            <p:spPr bwMode="auto">
              <a:xfrm>
                <a:off x="727038" y="6228038"/>
                <a:ext cx="8653873" cy="6299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Where </a:t>
                </a:r>
                <a14:m>
                  <m:oMath xmlns:m="http://schemas.openxmlformats.org/officeDocument/2006/math">
                    <m:r>
                      <a:rPr lang="en-US" sz="2000" i="1" kern="0" dirty="0" smtClean="0">
                        <a:latin typeface="Cambria Math" panose="02040503050406030204" pitchFamily="18" charset="0"/>
                      </a:rPr>
                      <m:t>𝑇</m:t>
                    </m:r>
                  </m:oMath>
                </a14:m>
                <a:r>
                  <a:rPr lang="en-US" sz="2000" kern="0" dirty="0"/>
                  <a:t> is the duration of a short training sequence, in samples</a:t>
                </a:r>
              </a:p>
            </p:txBody>
          </p:sp>
        </mc:Choice>
        <mc:Fallback xmlns="">
          <p:sp>
            <p:nvSpPr>
              <p:cNvPr id="13" name="Content Placeholder 2">
                <a:extLst>
                  <a:ext uri="{FF2B5EF4-FFF2-40B4-BE49-F238E27FC236}">
                    <a16:creationId xmlns:a16="http://schemas.microsoft.com/office/drawing/2014/main" id="{8C20B2BF-2565-407D-8F97-D5E46FEB4194}"/>
                  </a:ext>
                </a:extLst>
              </p:cNvPr>
              <p:cNvSpPr txBox="1">
                <a:spLocks noRot="1" noChangeAspect="1" noMove="1" noResize="1" noEditPoints="1" noAdjustHandles="1" noChangeArrowheads="1" noChangeShapeType="1" noTextEdit="1"/>
              </p:cNvSpPr>
              <p:nvPr/>
            </p:nvSpPr>
            <p:spPr bwMode="auto">
              <a:xfrm>
                <a:off x="727038" y="6228038"/>
                <a:ext cx="8653873" cy="629961"/>
              </a:xfrm>
              <a:prstGeom prst="rect">
                <a:avLst/>
              </a:prstGeom>
              <a:blipFill>
                <a:blip r:embed="rId4"/>
                <a:stretch>
                  <a:fillRect l="-634" t="-5825"/>
                </a:stretch>
              </a:blipFill>
              <a:ln w="9525">
                <a:noFill/>
                <a:round/>
                <a:headEnd/>
                <a:tailEnd/>
              </a:ln>
              <a:effectLst/>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Rectangle 13">
                <a:extLst>
                  <a:ext uri="{FF2B5EF4-FFF2-40B4-BE49-F238E27FC236}">
                    <a16:creationId xmlns:a16="http://schemas.microsoft.com/office/drawing/2014/main" id="{D4D92194-F669-4780-BAA6-37B2380C40E4}"/>
                  </a:ext>
                </a:extLst>
              </p:cNvPr>
              <p:cNvSpPr/>
              <p:nvPr/>
            </p:nvSpPr>
            <p:spPr>
              <a:xfrm>
                <a:off x="1603353" y="4917566"/>
                <a:ext cx="6115072" cy="97161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𝐶</m:t>
                          </m:r>
                        </m:e>
                        <m:sub>
                          <m:r>
                            <a:rPr lang="en-US" sz="2000" i="1">
                              <a:solidFill>
                                <a:schemeClr val="tx1"/>
                              </a:solidFill>
                              <a:latin typeface="Cambria Math" panose="02040503050406030204" pitchFamily="18" charset="0"/>
                            </a:rPr>
                            <m:t>𝑥𝑥</m:t>
                          </m:r>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𝑁</m:t>
                          </m:r>
                        </m:sub>
                      </m:sSub>
                      <m:r>
                        <a:rPr lang="en-US" sz="2000" i="1">
                          <a:solidFill>
                            <a:schemeClr val="tx1"/>
                          </a:solidFill>
                          <a:latin typeface="Cambria Math" panose="02040503050406030204" pitchFamily="18" charset="0"/>
                        </a:rPr>
                        <m:t>(</m:t>
                      </m:r>
                      <m:r>
                        <a:rPr lang="en-US" sz="2000" i="1">
                          <a:solidFill>
                            <a:schemeClr val="tx1"/>
                          </a:solidFill>
                          <a:latin typeface="Cambria Math" panose="02040503050406030204" pitchFamily="18" charset="0"/>
                        </a:rPr>
                        <m:t>𝑡</m:t>
                      </m:r>
                      <m:r>
                        <a:rPr lang="en-US" sz="2000" i="1">
                          <a:solidFill>
                            <a:schemeClr val="tx1"/>
                          </a:solidFill>
                          <a:latin typeface="Cambria Math" panose="02040503050406030204" pitchFamily="18" charset="0"/>
                        </a:rPr>
                        <m:t>)=</m:t>
                      </m:r>
                      <m:f>
                        <m:fPr>
                          <m:type m:val="lin"/>
                          <m:ctrlPr>
                            <a:rPr lang="pt-BR" sz="2000" i="1">
                              <a:solidFill>
                                <a:schemeClr val="tx1"/>
                              </a:solidFill>
                              <a:latin typeface="Cambria Math" panose="02040503050406030204" pitchFamily="18" charset="0"/>
                            </a:rPr>
                          </m:ctrlPr>
                        </m:fPr>
                        <m:num>
                          <m:f>
                            <m:fPr>
                              <m:ctrlPr>
                                <a:rPr lang="pt-BR" sz="2000" i="1" smtClean="0">
                                  <a:solidFill>
                                    <a:schemeClr val="tx1"/>
                                  </a:solidFill>
                                  <a:latin typeface="Cambria Math" panose="02040503050406030204" pitchFamily="18" charset="0"/>
                                </a:rPr>
                              </m:ctrlPr>
                            </m:fPr>
                            <m:num>
                              <m:r>
                                <a:rPr lang="en-US" sz="2000" b="0" i="1" smtClean="0">
                                  <a:solidFill>
                                    <a:schemeClr val="tx1"/>
                                  </a:solidFill>
                                  <a:latin typeface="Cambria Math" panose="02040503050406030204" pitchFamily="18" charset="0"/>
                                </a:rPr>
                                <m:t>1</m:t>
                              </m:r>
                            </m:num>
                            <m:den>
                              <m:r>
                                <a:rPr lang="en-US" sz="2000" b="0" i="1" smtClean="0">
                                  <a:solidFill>
                                    <a:schemeClr val="tx1"/>
                                  </a:solidFill>
                                  <a:latin typeface="Cambria Math" panose="02040503050406030204" pitchFamily="18" charset="0"/>
                                </a:rPr>
                                <m:t>𝑁</m:t>
                              </m:r>
                              <m:r>
                                <a:rPr lang="en-US" sz="2000" b="0" i="1" smtClean="0">
                                  <a:solidFill>
                                    <a:schemeClr val="tx1"/>
                                  </a:solidFill>
                                  <a:latin typeface="Cambria Math" panose="02040503050406030204" pitchFamily="18" charset="0"/>
                                </a:rPr>
                                <m:t>−1</m:t>
                              </m:r>
                            </m:den>
                          </m:f>
                          <m:nary>
                            <m:naryPr>
                              <m:chr m:val="∑"/>
                              <m:ctrlPr>
                                <a:rPr lang="pt-BR" sz="2000" i="1">
                                  <a:solidFill>
                                    <a:schemeClr val="tx1"/>
                                  </a:solidFill>
                                  <a:latin typeface="Cambria Math" panose="02040503050406030204" pitchFamily="18" charset="0"/>
                                </a:rPr>
                              </m:ctrlPr>
                            </m:naryPr>
                            <m:sub>
                              <m:r>
                                <a:rPr lang="pt-BR" sz="2000" i="1">
                                  <a:solidFill>
                                    <a:schemeClr val="tx1"/>
                                  </a:solidFill>
                                  <a:latin typeface="Cambria Math" panose="02040503050406030204" pitchFamily="18" charset="0"/>
                                </a:rPr>
                                <m:t>𝑘</m:t>
                              </m:r>
                              <m:r>
                                <a:rPr lang="pt-BR" sz="2000" i="1">
                                  <a:solidFill>
                                    <a:schemeClr val="tx1"/>
                                  </a:solidFill>
                                  <a:latin typeface="Cambria Math" panose="02040503050406030204" pitchFamily="18" charset="0"/>
                                </a:rPr>
                                <m:t>=0</m:t>
                              </m:r>
                            </m:sub>
                            <m:sup>
                              <m:r>
                                <a:rPr lang="en-US" sz="2000" b="0" i="1" smtClean="0">
                                  <a:solidFill>
                                    <a:schemeClr val="tx1"/>
                                  </a:solidFill>
                                  <a:latin typeface="Cambria Math" panose="02040503050406030204" pitchFamily="18" charset="0"/>
                                </a:rPr>
                                <m:t>(</m:t>
                              </m:r>
                              <m:r>
                                <a:rPr lang="en-US" sz="2000" b="0" i="1" smtClean="0">
                                  <a:solidFill>
                                    <a:schemeClr val="tx1"/>
                                  </a:solidFill>
                                  <a:latin typeface="Cambria Math" panose="02040503050406030204" pitchFamily="18" charset="0"/>
                                </a:rPr>
                                <m:t>𝑁</m:t>
                              </m:r>
                              <m:r>
                                <a:rPr lang="en-US" sz="2000" b="0" i="1" smtClean="0">
                                  <a:solidFill>
                                    <a:schemeClr val="tx1"/>
                                  </a:solidFill>
                                  <a:latin typeface="Cambria Math" panose="02040503050406030204" pitchFamily="18" charset="0"/>
                                </a:rPr>
                                <m:t>−1)</m:t>
                              </m:r>
                              <m:r>
                                <a:rPr lang="en-US" sz="2000" i="1">
                                  <a:solidFill>
                                    <a:schemeClr val="tx1"/>
                                  </a:solidFill>
                                  <a:latin typeface="Cambria Math" panose="02040503050406030204" pitchFamily="18" charset="0"/>
                                </a:rPr>
                                <m:t>𝑇</m:t>
                              </m:r>
                              <m:r>
                                <a:rPr lang="en-US" sz="2000" i="1">
                                  <a:solidFill>
                                    <a:schemeClr val="tx1"/>
                                  </a:solidFill>
                                  <a:latin typeface="Cambria Math" panose="02040503050406030204" pitchFamily="18" charset="0"/>
                                </a:rPr>
                                <m:t>−1</m:t>
                              </m:r>
                            </m:sup>
                            <m:e>
                              <m:sSub>
                                <m:sSubPr>
                                  <m:ctrlPr>
                                    <a:rPr lang="pt-BR"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𝑥</m:t>
                                  </m:r>
                                </m:e>
                                <m:sub>
                                  <m:r>
                                    <a:rPr lang="en-US" sz="2000" i="1">
                                      <a:solidFill>
                                        <a:schemeClr val="tx1"/>
                                      </a:solidFill>
                                      <a:latin typeface="Cambria Math" panose="02040503050406030204" pitchFamily="18" charset="0"/>
                                    </a:rPr>
                                    <m:t>𝑡</m:t>
                                  </m:r>
                                  <m:r>
                                    <a:rPr lang="en-US" sz="2000" i="1">
                                      <a:solidFill>
                                        <a:schemeClr val="tx1"/>
                                      </a:solidFill>
                                      <a:latin typeface="Cambria Math" panose="02040503050406030204" pitchFamily="18" charset="0"/>
                                    </a:rPr>
                                    <m:t>+</m:t>
                                  </m:r>
                                  <m:r>
                                    <a:rPr lang="en-US" sz="2000" i="1">
                                      <a:solidFill>
                                        <a:schemeClr val="tx1"/>
                                      </a:solidFill>
                                      <a:latin typeface="Cambria Math" panose="02040503050406030204" pitchFamily="18" charset="0"/>
                                    </a:rPr>
                                    <m:t>𝑘</m:t>
                                  </m:r>
                                </m:sub>
                              </m:sSub>
                              <m:sSubSup>
                                <m:sSubSupPr>
                                  <m:ctrlPr>
                                    <a:rPr lang="pt-BR" sz="2000" i="1">
                                      <a:solidFill>
                                        <a:schemeClr val="tx1"/>
                                      </a:solidFill>
                                      <a:latin typeface="Cambria Math" panose="02040503050406030204" pitchFamily="18" charset="0"/>
                                    </a:rPr>
                                  </m:ctrlPr>
                                </m:sSubSupPr>
                                <m:e>
                                  <m:r>
                                    <a:rPr lang="en-US" sz="2000" i="1">
                                      <a:solidFill>
                                        <a:schemeClr val="tx1"/>
                                      </a:solidFill>
                                      <a:latin typeface="Cambria Math" panose="02040503050406030204" pitchFamily="18" charset="0"/>
                                    </a:rPr>
                                    <m:t>𝑥</m:t>
                                  </m:r>
                                </m:e>
                                <m:sub>
                                  <m:r>
                                    <a:rPr lang="en-US" sz="2000" i="1">
                                      <a:solidFill>
                                        <a:schemeClr val="tx1"/>
                                      </a:solidFill>
                                      <a:latin typeface="Cambria Math" panose="02040503050406030204" pitchFamily="18" charset="0"/>
                                    </a:rPr>
                                    <m:t>𝑡</m:t>
                                  </m:r>
                                  <m:r>
                                    <a:rPr lang="en-US" sz="2000" i="1">
                                      <a:solidFill>
                                        <a:schemeClr val="tx1"/>
                                      </a:solidFill>
                                      <a:latin typeface="Cambria Math" panose="02040503050406030204" pitchFamily="18" charset="0"/>
                                    </a:rPr>
                                    <m:t>+</m:t>
                                  </m:r>
                                  <m:r>
                                    <a:rPr lang="en-US" sz="2000" i="1">
                                      <a:solidFill>
                                        <a:schemeClr val="tx1"/>
                                      </a:solidFill>
                                      <a:latin typeface="Cambria Math" panose="02040503050406030204" pitchFamily="18" charset="0"/>
                                    </a:rPr>
                                    <m:t>𝑘</m:t>
                                  </m:r>
                                  <m:r>
                                    <a:rPr lang="en-US" sz="2000" i="1">
                                      <a:solidFill>
                                        <a:schemeClr val="tx1"/>
                                      </a:solidFill>
                                      <a:latin typeface="Cambria Math" panose="02040503050406030204" pitchFamily="18" charset="0"/>
                                    </a:rPr>
                                    <m:t>+</m:t>
                                  </m:r>
                                  <m:r>
                                    <a:rPr lang="en-US" sz="2000" i="1">
                                      <a:solidFill>
                                        <a:schemeClr val="tx1"/>
                                      </a:solidFill>
                                      <a:latin typeface="Cambria Math" panose="02040503050406030204" pitchFamily="18" charset="0"/>
                                    </a:rPr>
                                    <m:t>𝑇</m:t>
                                  </m:r>
                                </m:sub>
                                <m:sup>
                                  <m:r>
                                    <a:rPr lang="en-US" sz="2000" i="1">
                                      <a:solidFill>
                                        <a:schemeClr val="tx1"/>
                                      </a:solidFill>
                                      <a:latin typeface="Cambria Math" panose="02040503050406030204" pitchFamily="18" charset="0"/>
                                    </a:rPr>
                                    <m:t>∗</m:t>
                                  </m:r>
                                </m:sup>
                              </m:sSubSup>
                            </m:e>
                          </m:nary>
                        </m:num>
                        <m:den>
                          <m:f>
                            <m:fPr>
                              <m:ctrlPr>
                                <a:rPr lang="pt-BR" sz="2000" i="1">
                                  <a:solidFill>
                                    <a:schemeClr val="tx1"/>
                                  </a:solidFill>
                                  <a:latin typeface="Cambria Math" panose="02040503050406030204" pitchFamily="18" charset="0"/>
                                </a:rPr>
                              </m:ctrlPr>
                            </m:fPr>
                            <m:num>
                              <m:r>
                                <a:rPr lang="en-US" sz="2000" i="1">
                                  <a:solidFill>
                                    <a:schemeClr val="tx1"/>
                                  </a:solidFill>
                                  <a:latin typeface="Cambria Math" panose="02040503050406030204" pitchFamily="18" charset="0"/>
                                </a:rPr>
                                <m:t>1</m:t>
                              </m:r>
                            </m:num>
                            <m:den>
                              <m:r>
                                <a:rPr lang="en-US" sz="2000" i="1">
                                  <a:solidFill>
                                    <a:schemeClr val="tx1"/>
                                  </a:solidFill>
                                  <a:latin typeface="Cambria Math" panose="02040503050406030204" pitchFamily="18" charset="0"/>
                                </a:rPr>
                                <m:t>𝑁</m:t>
                              </m:r>
                            </m:den>
                          </m:f>
                          <m:nary>
                            <m:naryPr>
                              <m:chr m:val="∑"/>
                              <m:ctrlPr>
                                <a:rPr lang="pt-BR" sz="2000" i="1">
                                  <a:solidFill>
                                    <a:schemeClr val="tx1"/>
                                  </a:solidFill>
                                  <a:latin typeface="Cambria Math" panose="02040503050406030204" pitchFamily="18" charset="0"/>
                                </a:rPr>
                              </m:ctrlPr>
                            </m:naryPr>
                            <m:sub>
                              <m:r>
                                <a:rPr lang="pt-BR" sz="2000" i="1">
                                  <a:solidFill>
                                    <a:schemeClr val="tx1"/>
                                  </a:solidFill>
                                  <a:latin typeface="Cambria Math" panose="02040503050406030204" pitchFamily="18" charset="0"/>
                                </a:rPr>
                                <m:t>𝑘</m:t>
                              </m:r>
                              <m:r>
                                <a:rPr lang="pt-BR" sz="2000" i="1">
                                  <a:solidFill>
                                    <a:schemeClr val="tx1"/>
                                  </a:solidFill>
                                  <a:latin typeface="Cambria Math" panose="02040503050406030204" pitchFamily="18" charset="0"/>
                                </a:rPr>
                                <m:t>=0</m:t>
                              </m:r>
                            </m:sub>
                            <m:sup>
                              <m:r>
                                <a:rPr lang="en-US" sz="2000" i="1">
                                  <a:solidFill>
                                    <a:schemeClr val="tx1"/>
                                  </a:solidFill>
                                  <a:latin typeface="Cambria Math" panose="02040503050406030204" pitchFamily="18" charset="0"/>
                                </a:rPr>
                                <m:t>𝑁𝑇</m:t>
                              </m:r>
                              <m:r>
                                <a:rPr lang="en-US" sz="2000" i="1">
                                  <a:solidFill>
                                    <a:schemeClr val="tx1"/>
                                  </a:solidFill>
                                  <a:latin typeface="Cambria Math" panose="02040503050406030204" pitchFamily="18" charset="0"/>
                                </a:rPr>
                                <m:t>−1</m:t>
                              </m:r>
                            </m:sup>
                            <m:e>
                              <m:sSup>
                                <m:sSupPr>
                                  <m:ctrlPr>
                                    <a:rPr lang="en-US" sz="2000" i="1">
                                      <a:solidFill>
                                        <a:schemeClr val="tx1"/>
                                      </a:solidFill>
                                      <a:latin typeface="Cambria Math" panose="02040503050406030204" pitchFamily="18" charset="0"/>
                                    </a:rPr>
                                  </m:ctrlPr>
                                </m:sSupPr>
                                <m:e>
                                  <m:d>
                                    <m:dPr>
                                      <m:begChr m:val="|"/>
                                      <m:endChr m:val="|"/>
                                      <m:ctrlPr>
                                        <a:rPr lang="en-US" sz="2000" i="1">
                                          <a:solidFill>
                                            <a:schemeClr val="tx1"/>
                                          </a:solidFill>
                                          <a:latin typeface="Cambria Math" panose="02040503050406030204" pitchFamily="18" charset="0"/>
                                        </a:rPr>
                                      </m:ctrlPr>
                                    </m:dPr>
                                    <m:e>
                                      <m:sSub>
                                        <m:sSubPr>
                                          <m:ctrlPr>
                                            <a:rPr lang="pt-BR" sz="2000" i="1">
                                              <a:solidFill>
                                                <a:schemeClr val="tx1"/>
                                              </a:solidFill>
                                              <a:latin typeface="Cambria Math" panose="02040503050406030204" pitchFamily="18" charset="0"/>
                                            </a:rPr>
                                          </m:ctrlPr>
                                        </m:sSubPr>
                                        <m:e>
                                          <m:r>
                                            <a:rPr lang="en-US" sz="2000" i="1">
                                              <a:solidFill>
                                                <a:schemeClr val="tx1"/>
                                              </a:solidFill>
                                              <a:latin typeface="Cambria Math" panose="02040503050406030204" pitchFamily="18" charset="0"/>
                                            </a:rPr>
                                            <m:t>𝑥</m:t>
                                          </m:r>
                                        </m:e>
                                        <m:sub>
                                          <m:r>
                                            <a:rPr lang="en-US" sz="2000" i="1">
                                              <a:solidFill>
                                                <a:schemeClr val="tx1"/>
                                              </a:solidFill>
                                              <a:latin typeface="Cambria Math" panose="02040503050406030204" pitchFamily="18" charset="0"/>
                                            </a:rPr>
                                            <m:t>𝑡</m:t>
                                          </m:r>
                                          <m:r>
                                            <a:rPr lang="en-US" sz="2000" i="1">
                                              <a:solidFill>
                                                <a:schemeClr val="tx1"/>
                                              </a:solidFill>
                                              <a:latin typeface="Cambria Math" panose="02040503050406030204" pitchFamily="18" charset="0"/>
                                            </a:rPr>
                                            <m:t>+</m:t>
                                          </m:r>
                                          <m:r>
                                            <a:rPr lang="en-US" sz="2000" i="1">
                                              <a:solidFill>
                                                <a:schemeClr val="tx1"/>
                                              </a:solidFill>
                                              <a:latin typeface="Cambria Math" panose="02040503050406030204" pitchFamily="18" charset="0"/>
                                            </a:rPr>
                                            <m:t>𝑘</m:t>
                                          </m:r>
                                        </m:sub>
                                      </m:sSub>
                                    </m:e>
                                  </m:d>
                                </m:e>
                                <m:sup>
                                  <m:r>
                                    <a:rPr lang="en-US" sz="2000" i="1">
                                      <a:solidFill>
                                        <a:schemeClr val="tx1"/>
                                      </a:solidFill>
                                      <a:latin typeface="Cambria Math" panose="02040503050406030204" pitchFamily="18" charset="0"/>
                                    </a:rPr>
                                    <m:t>2</m:t>
                                  </m:r>
                                </m:sup>
                              </m:sSup>
                            </m:e>
                          </m:nary>
                        </m:den>
                      </m:f>
                    </m:oMath>
                  </m:oMathPara>
                </a14:m>
                <a:endParaRPr lang="en-US" sz="2000" dirty="0">
                  <a:solidFill>
                    <a:schemeClr val="tx1"/>
                  </a:solidFill>
                </a:endParaRPr>
              </a:p>
            </p:txBody>
          </p:sp>
        </mc:Choice>
        <mc:Fallback xmlns="">
          <p:sp>
            <p:nvSpPr>
              <p:cNvPr id="14" name="Rectangle 13">
                <a:extLst>
                  <a:ext uri="{FF2B5EF4-FFF2-40B4-BE49-F238E27FC236}">
                    <a16:creationId xmlns:a16="http://schemas.microsoft.com/office/drawing/2014/main" id="{D4D92194-F669-4780-BAA6-37B2380C40E4}"/>
                  </a:ext>
                </a:extLst>
              </p:cNvPr>
              <p:cNvSpPr>
                <a:spLocks noRot="1" noChangeAspect="1" noMove="1" noResize="1" noEditPoints="1" noAdjustHandles="1" noChangeArrowheads="1" noChangeShapeType="1" noTextEdit="1"/>
              </p:cNvSpPr>
              <p:nvPr/>
            </p:nvSpPr>
            <p:spPr>
              <a:xfrm>
                <a:off x="1603353" y="4917566"/>
                <a:ext cx="6115072" cy="971613"/>
              </a:xfrm>
              <a:prstGeom prst="rect">
                <a:avLst/>
              </a:prstGeom>
              <a:blipFill>
                <a:blip r:embed="rId5"/>
                <a:stretch>
                  <a:fillRect/>
                </a:stretch>
              </a:blipFill>
            </p:spPr>
            <p:txBody>
              <a:bodyPr/>
              <a:lstStyle/>
              <a:p>
                <a:r>
                  <a:rPr lang="en-US">
                    <a:noFill/>
                  </a:rPr>
                  <a:t> </a:t>
                </a:r>
              </a:p>
            </p:txBody>
          </p:sp>
        </mc:Fallback>
      </mc:AlternateContent>
      <p:pic>
        <p:nvPicPr>
          <p:cNvPr id="9" name="Picture 8">
            <a:extLst>
              <a:ext uri="{FF2B5EF4-FFF2-40B4-BE49-F238E27FC236}">
                <a16:creationId xmlns:a16="http://schemas.microsoft.com/office/drawing/2014/main" id="{DABB4A6C-5A77-440B-B271-64D7F6A016A5}"/>
              </a:ext>
            </a:extLst>
          </p:cNvPr>
          <p:cNvPicPr>
            <a:picLocks noChangeAspect="1"/>
          </p:cNvPicPr>
          <p:nvPr/>
        </p:nvPicPr>
        <p:blipFill>
          <a:blip r:embed="rId6"/>
          <a:stretch>
            <a:fillRect/>
          </a:stretch>
        </p:blipFill>
        <p:spPr>
          <a:xfrm>
            <a:off x="838200" y="2131508"/>
            <a:ext cx="8395145" cy="1096200"/>
          </a:xfrm>
          <a:prstGeom prst="rect">
            <a:avLst/>
          </a:prstGeom>
        </p:spPr>
      </p:pic>
    </p:spTree>
    <p:extLst>
      <p:ext uri="{BB962C8B-B14F-4D97-AF65-F5344CB8AC3E}">
        <p14:creationId xmlns:p14="http://schemas.microsoft.com/office/powerpoint/2010/main" val="177143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119D8-2623-4D45-A0CF-9307D5FAD779}"/>
              </a:ext>
            </a:extLst>
          </p:cNvPr>
          <p:cNvSpPr>
            <a:spLocks noGrp="1"/>
          </p:cNvSpPr>
          <p:nvPr>
            <p:ph type="title"/>
          </p:nvPr>
        </p:nvSpPr>
        <p:spPr>
          <a:xfrm>
            <a:off x="731520" y="731523"/>
            <a:ext cx="8288868" cy="944878"/>
          </a:xfrm>
        </p:spPr>
        <p:txBody>
          <a:bodyPr/>
          <a:lstStyle/>
          <a:p>
            <a:r>
              <a:rPr lang="en-US" sz="3600" dirty="0"/>
              <a:t>L-STF Detection Simulations</a:t>
            </a:r>
          </a:p>
        </p:txBody>
      </p:sp>
      <p:sp>
        <p:nvSpPr>
          <p:cNvPr id="3" name="Content Placeholder 2">
            <a:extLst>
              <a:ext uri="{FF2B5EF4-FFF2-40B4-BE49-F238E27FC236}">
                <a16:creationId xmlns:a16="http://schemas.microsoft.com/office/drawing/2014/main" id="{F3E8C42A-1E69-4D11-9F34-CE0AA2CEC6CC}"/>
              </a:ext>
            </a:extLst>
          </p:cNvPr>
          <p:cNvSpPr>
            <a:spLocks noGrp="1"/>
          </p:cNvSpPr>
          <p:nvPr>
            <p:ph idx="1"/>
          </p:nvPr>
        </p:nvSpPr>
        <p:spPr>
          <a:xfrm>
            <a:off x="304800" y="1752600"/>
            <a:ext cx="8915400" cy="4953000"/>
          </a:xfrm>
        </p:spPr>
        <p:txBody>
          <a:bodyPr/>
          <a:lstStyle/>
          <a:p>
            <a:r>
              <a:rPr lang="en-US" dirty="0"/>
              <a:t>We simulated a typical L-STF detector on both the Sync and Data Fields, using the 2 and 4 µs MC-OOK symbols in Annex AC</a:t>
            </a:r>
          </a:p>
          <a:p>
            <a:pPr lvl="1"/>
            <a:r>
              <a:rPr lang="en-US" dirty="0"/>
              <a:t>For the Sync Field and the HDR Data Field (where the 2 µs MC-OOK symbols are used) Examples 1 and 2 in Annex AC we see a low normalized autocorrelation metric value as well as low false L-STF detection rates</a:t>
            </a:r>
          </a:p>
          <a:p>
            <a:pPr lvl="1"/>
            <a:r>
              <a:rPr lang="en-US" dirty="0"/>
              <a:t>For the LDR Data Field (where the 4 µs MC-OOK symbols are used) we see high normalized autocorrelation metric values as well as high false L-STF detection rates, for all three Examples</a:t>
            </a:r>
          </a:p>
        </p:txBody>
      </p:sp>
      <p:sp>
        <p:nvSpPr>
          <p:cNvPr id="4" name="Slide Number Placeholder 3">
            <a:extLst>
              <a:ext uri="{FF2B5EF4-FFF2-40B4-BE49-F238E27FC236}">
                <a16:creationId xmlns:a16="http://schemas.microsoft.com/office/drawing/2014/main" id="{25F0EF3B-970B-4E35-BAF6-75D22C51B5F9}"/>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EECD5123-88FB-45FC-86C0-2E84A35F4C4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51E4BE-F60D-4BB7-BF17-82D43837B2CF}"/>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478868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A724-F564-4E41-8823-990AFE5F77D4}"/>
              </a:ext>
            </a:extLst>
          </p:cNvPr>
          <p:cNvSpPr>
            <a:spLocks noGrp="1"/>
          </p:cNvSpPr>
          <p:nvPr>
            <p:ph type="title"/>
          </p:nvPr>
        </p:nvSpPr>
        <p:spPr>
          <a:xfrm>
            <a:off x="731520" y="685800"/>
            <a:ext cx="8288868" cy="512476"/>
          </a:xfrm>
        </p:spPr>
        <p:txBody>
          <a:bodyPr/>
          <a:lstStyle/>
          <a:p>
            <a:r>
              <a:rPr lang="en-US" sz="3200" dirty="0"/>
              <a:t>Evaluation – 2 µs On Symbols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52FE606-FDFF-499D-8E84-D34CA7B86E46}"/>
                  </a:ext>
                </a:extLst>
              </p:cNvPr>
              <p:cNvSpPr>
                <a:spLocks noGrp="1"/>
              </p:cNvSpPr>
              <p:nvPr>
                <p:ph idx="1"/>
              </p:nvPr>
            </p:nvSpPr>
            <p:spPr>
              <a:xfrm>
                <a:off x="381000" y="1147177"/>
                <a:ext cx="8991600" cy="2053223"/>
              </a:xfrm>
            </p:spPr>
            <p:txBody>
              <a:bodyPr/>
              <a:lstStyle/>
              <a:p>
                <a:r>
                  <a:rPr lang="en-US" sz="2000" dirty="0"/>
                  <a:t>We evaluated the three examples of 2 µs MC-OOK On Symbols in Annex AC</a:t>
                </a:r>
              </a:p>
              <a:p>
                <a:r>
                  <a:rPr lang="en-US" sz="2000" dirty="0"/>
                  <a:t>We considered the case of six STFs (</a:t>
                </a:r>
                <a14:m>
                  <m:oMath xmlns:m="http://schemas.openxmlformats.org/officeDocument/2006/math">
                    <m:r>
                      <a:rPr lang="en-US" sz="2000" i="1" dirty="0" smtClean="0">
                        <a:latin typeface="Cambria Math" panose="02040503050406030204" pitchFamily="18" charset="0"/>
                      </a:rPr>
                      <m:t>𝑁</m:t>
                    </m:r>
                    <m:r>
                      <a:rPr lang="en-US" sz="2000" i="1" dirty="0" smtClean="0">
                        <a:latin typeface="Cambria Math" panose="02040503050406030204" pitchFamily="18" charset="0"/>
                      </a:rPr>
                      <m:t>=6</m:t>
                    </m:r>
                  </m:oMath>
                </a14:m>
                <a:r>
                  <a:rPr lang="en-US" sz="2000" dirty="0"/>
                  <a:t>) used in the L-STF detector, which we consider a typical case (each implementation may be different)</a:t>
                </a:r>
              </a:p>
              <a:p>
                <a:r>
                  <a:rPr lang="en-US" sz="2000" dirty="0"/>
                  <a:t>As part of the evaluation we included the cyclic shift in the Symbol Randomizer</a:t>
                </a:r>
              </a:p>
              <a:p>
                <a:pPr lvl="1"/>
                <a:r>
                  <a:rPr lang="en-US" sz="2000" dirty="0"/>
                  <a:t>We then selected the highest normalized autocorrelation metric (over the possible cyclic shifts) </a:t>
                </a:r>
              </a:p>
            </p:txBody>
          </p:sp>
        </mc:Choice>
        <mc:Fallback xmlns="">
          <p:sp>
            <p:nvSpPr>
              <p:cNvPr id="3" name="Content Placeholder 2">
                <a:extLst>
                  <a:ext uri="{FF2B5EF4-FFF2-40B4-BE49-F238E27FC236}">
                    <a16:creationId xmlns:a16="http://schemas.microsoft.com/office/drawing/2014/main" id="{D52FE606-FDFF-499D-8E84-D34CA7B86E46}"/>
                  </a:ext>
                </a:extLst>
              </p:cNvPr>
              <p:cNvSpPr>
                <a:spLocks noGrp="1" noRot="1" noChangeAspect="1" noMove="1" noResize="1" noEditPoints="1" noAdjustHandles="1" noChangeArrowheads="1" noChangeShapeType="1" noTextEdit="1"/>
              </p:cNvSpPr>
              <p:nvPr>
                <p:ph idx="1"/>
              </p:nvPr>
            </p:nvSpPr>
            <p:spPr>
              <a:xfrm>
                <a:off x="381000" y="1147177"/>
                <a:ext cx="8991600" cy="2053223"/>
              </a:xfrm>
              <a:blipFill>
                <a:blip r:embed="rId2"/>
                <a:stretch>
                  <a:fillRect l="-610" t="-1484" r="-1288" b="-9199"/>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34AA516-8B46-4324-87A0-43D75129E4B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5541B84-31EB-4CA9-95C8-452F4CBF526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9BC4AF8-9E55-45E7-9991-06BA1ADE24DD}"/>
              </a:ext>
            </a:extLst>
          </p:cNvPr>
          <p:cNvSpPr>
            <a:spLocks noGrp="1"/>
          </p:cNvSpPr>
          <p:nvPr>
            <p:ph type="dt" idx="15"/>
          </p:nvPr>
        </p:nvSpPr>
        <p:spPr/>
        <p:txBody>
          <a:bodyPr/>
          <a:lstStyle/>
          <a:p>
            <a:r>
              <a:rPr lang="en-US" dirty="0"/>
              <a:t>July 2019</a:t>
            </a:r>
            <a:endParaRPr lang="en-GB" dirty="0"/>
          </a:p>
        </p:txBody>
      </p:sp>
      <p:graphicFrame>
        <p:nvGraphicFramePr>
          <p:cNvPr id="7" name="Content Placeholder 6">
            <a:extLst>
              <a:ext uri="{FF2B5EF4-FFF2-40B4-BE49-F238E27FC236}">
                <a16:creationId xmlns:a16="http://schemas.microsoft.com/office/drawing/2014/main" id="{D71F89CE-CBFA-40D5-8A0F-3997608DB98A}"/>
              </a:ext>
            </a:extLst>
          </p:cNvPr>
          <p:cNvGraphicFramePr>
            <a:graphicFrameLocks/>
          </p:cNvGraphicFramePr>
          <p:nvPr>
            <p:extLst>
              <p:ext uri="{D42A27DB-BD31-4B8C-83A1-F6EECF244321}">
                <p14:modId xmlns:p14="http://schemas.microsoft.com/office/powerpoint/2010/main" val="314549395"/>
              </p:ext>
            </p:extLst>
          </p:nvPr>
        </p:nvGraphicFramePr>
        <p:xfrm>
          <a:off x="2057400" y="3352800"/>
          <a:ext cx="5135562" cy="1752600"/>
        </p:xfrm>
        <a:graphic>
          <a:graphicData uri="http://schemas.openxmlformats.org/drawingml/2006/table">
            <a:tbl>
              <a:tblPr firstRow="1" bandRow="1">
                <a:tableStyleId>{21E4AEA4-8DFA-4A89-87EB-49C32662AFE0}</a:tableStyleId>
              </a:tblPr>
              <a:tblGrid>
                <a:gridCol w="2011362">
                  <a:extLst>
                    <a:ext uri="{9D8B030D-6E8A-4147-A177-3AD203B41FA5}">
                      <a16:colId xmlns:a16="http://schemas.microsoft.com/office/drawing/2014/main" val="2878454880"/>
                    </a:ext>
                  </a:extLst>
                </a:gridCol>
                <a:gridCol w="3124200">
                  <a:extLst>
                    <a:ext uri="{9D8B030D-6E8A-4147-A177-3AD203B41FA5}">
                      <a16:colId xmlns:a16="http://schemas.microsoft.com/office/drawing/2014/main" val="1140042252"/>
                    </a:ext>
                  </a:extLst>
                </a:gridCol>
              </a:tblGrid>
              <a:tr h="121603">
                <a:tc>
                  <a:txBody>
                    <a:bodyPr/>
                    <a:lstStyle/>
                    <a:p>
                      <a:r>
                        <a:rPr lang="en-US" sz="1800" b="1" kern="1200" dirty="0">
                          <a:solidFill>
                            <a:schemeClr val="lt1"/>
                          </a:solidFill>
                          <a:latin typeface="Calibri" panose="020F0502020204030204" pitchFamily="34" charset="0"/>
                          <a:ea typeface="+mn-ea"/>
                          <a:cs typeface="Calibri" panose="020F0502020204030204" pitchFamily="34" charset="0"/>
                        </a:rPr>
                        <a:t>2 µs </a:t>
                      </a:r>
                      <a:r>
                        <a:rPr lang="en-US" sz="1800" dirty="0">
                          <a:latin typeface="Calibri" panose="020F0502020204030204" pitchFamily="34" charset="0"/>
                          <a:cs typeface="Calibri" panose="020F0502020204030204" pitchFamily="34" charset="0"/>
                        </a:rPr>
                        <a:t>MC-OOK On Symbol</a:t>
                      </a:r>
                    </a:p>
                  </a:txBody>
                  <a:tcPr>
                    <a:solidFill>
                      <a:schemeClr val="accent6">
                        <a:lumMod val="60000"/>
                        <a:lumOff val="40000"/>
                      </a:schemeClr>
                    </a:solidFill>
                  </a:tcPr>
                </a:tc>
                <a:tc>
                  <a:txBody>
                    <a:bodyPr/>
                    <a:lstStyle/>
                    <a:p>
                      <a:pPr algn="ctr"/>
                      <a:r>
                        <a:rPr lang="en-US" sz="1800" dirty="0">
                          <a:latin typeface="Calibri" panose="020F0502020204030204" pitchFamily="34" charset="0"/>
                          <a:cs typeface="Calibri" panose="020F0502020204030204" pitchFamily="34" charset="0"/>
                        </a:rPr>
                        <a:t>Maximum Normalized Autocorrelation Metric</a:t>
                      </a:r>
                    </a:p>
                  </a:txBody>
                  <a:tcPr>
                    <a:solidFill>
                      <a:schemeClr val="accent6">
                        <a:lumMod val="60000"/>
                        <a:lumOff val="40000"/>
                      </a:schemeClr>
                    </a:solidFill>
                  </a:tcPr>
                </a:tc>
                <a:extLst>
                  <a:ext uri="{0D108BD9-81ED-4DB2-BD59-A6C34878D82A}">
                    <a16:rowId xmlns:a16="http://schemas.microsoft.com/office/drawing/2014/main" val="501611132"/>
                  </a:ext>
                </a:extLst>
              </a:tr>
              <a:tr h="370840">
                <a:tc>
                  <a:txBody>
                    <a:bodyPr/>
                    <a:lstStyle/>
                    <a:p>
                      <a:r>
                        <a:rPr lang="en-US" sz="1800" dirty="0">
                          <a:latin typeface="Calibri" panose="020F0502020204030204" pitchFamily="34" charset="0"/>
                          <a:cs typeface="Calibri" panose="020F0502020204030204" pitchFamily="34" charset="0"/>
                        </a:rPr>
                        <a:t>Example 1</a:t>
                      </a:r>
                    </a:p>
                  </a:txBody>
                  <a:tcPr/>
                </a:tc>
                <a:tc>
                  <a:txBody>
                    <a:bodyPr/>
                    <a:lstStyle/>
                    <a:p>
                      <a:pPr algn="ctr"/>
                      <a:r>
                        <a:rPr lang="en-US" sz="1800" dirty="0">
                          <a:latin typeface="Calibri" panose="020F0502020204030204" pitchFamily="34" charset="0"/>
                          <a:cs typeface="Calibri" panose="020F0502020204030204" pitchFamily="34" charset="0"/>
                        </a:rPr>
                        <a:t>0.30</a:t>
                      </a:r>
                    </a:p>
                  </a:txBody>
                  <a:tcPr/>
                </a:tc>
                <a:extLst>
                  <a:ext uri="{0D108BD9-81ED-4DB2-BD59-A6C34878D82A}">
                    <a16:rowId xmlns:a16="http://schemas.microsoft.com/office/drawing/2014/main" val="1442354966"/>
                  </a:ext>
                </a:extLst>
              </a:tr>
              <a:tr h="370840">
                <a:tc>
                  <a:txBody>
                    <a:bodyPr/>
                    <a:lstStyle/>
                    <a:p>
                      <a:r>
                        <a:rPr lang="en-US" sz="1800" dirty="0">
                          <a:latin typeface="Calibri" panose="020F0502020204030204" pitchFamily="34" charset="0"/>
                          <a:cs typeface="Calibri" panose="020F0502020204030204" pitchFamily="34" charset="0"/>
                        </a:rPr>
                        <a:t>Example 2</a:t>
                      </a:r>
                    </a:p>
                  </a:txBody>
                  <a:tcPr/>
                </a:tc>
                <a:tc>
                  <a:txBody>
                    <a:bodyPr/>
                    <a:lstStyle/>
                    <a:p>
                      <a:pPr algn="ctr"/>
                      <a:r>
                        <a:rPr lang="en-US" sz="1800" dirty="0">
                          <a:latin typeface="Calibri" panose="020F0502020204030204" pitchFamily="34" charset="0"/>
                          <a:cs typeface="Calibri" panose="020F0502020204030204" pitchFamily="34" charset="0"/>
                        </a:rPr>
                        <a:t>0.26</a:t>
                      </a:r>
                    </a:p>
                  </a:txBody>
                  <a:tcPr/>
                </a:tc>
                <a:extLst>
                  <a:ext uri="{0D108BD9-81ED-4DB2-BD59-A6C34878D82A}">
                    <a16:rowId xmlns:a16="http://schemas.microsoft.com/office/drawing/2014/main" val="1206172509"/>
                  </a:ext>
                </a:extLst>
              </a:tr>
              <a:tr h="370840">
                <a:tc>
                  <a:txBody>
                    <a:bodyPr/>
                    <a:lstStyle/>
                    <a:p>
                      <a:r>
                        <a:rPr lang="en-US" sz="1800" dirty="0">
                          <a:latin typeface="Calibri" panose="020F0502020204030204" pitchFamily="34" charset="0"/>
                          <a:cs typeface="Calibri" panose="020F0502020204030204" pitchFamily="34" charset="0"/>
                        </a:rPr>
                        <a:t>Example 3</a:t>
                      </a:r>
                    </a:p>
                  </a:txBody>
                  <a:tcPr/>
                </a:tc>
                <a:tc>
                  <a:txBody>
                    <a:bodyPr/>
                    <a:lstStyle/>
                    <a:p>
                      <a:pPr algn="ctr"/>
                      <a:r>
                        <a:rPr lang="en-US" sz="1800" dirty="0">
                          <a:latin typeface="Calibri" panose="020F0502020204030204" pitchFamily="34" charset="0"/>
                          <a:cs typeface="Calibri" panose="020F0502020204030204" pitchFamily="34" charset="0"/>
                        </a:rPr>
                        <a:t>0.58</a:t>
                      </a:r>
                    </a:p>
                  </a:txBody>
                  <a:tcPr/>
                </a:tc>
                <a:extLst>
                  <a:ext uri="{0D108BD9-81ED-4DB2-BD59-A6C34878D82A}">
                    <a16:rowId xmlns:a16="http://schemas.microsoft.com/office/drawing/2014/main" val="4081375925"/>
                  </a:ext>
                </a:extLst>
              </a:tr>
            </a:tbl>
          </a:graphicData>
        </a:graphic>
      </p:graphicFrame>
      <p:sp>
        <p:nvSpPr>
          <p:cNvPr id="8" name="Content Placeholder 2">
            <a:extLst>
              <a:ext uri="{FF2B5EF4-FFF2-40B4-BE49-F238E27FC236}">
                <a16:creationId xmlns:a16="http://schemas.microsoft.com/office/drawing/2014/main" id="{C2CB1B4E-EEFD-434C-B805-09830F768E6F}"/>
              </a:ext>
            </a:extLst>
          </p:cNvPr>
          <p:cNvSpPr txBox="1">
            <a:spLocks/>
          </p:cNvSpPr>
          <p:nvPr/>
        </p:nvSpPr>
        <p:spPr bwMode="auto">
          <a:xfrm>
            <a:off x="152400" y="5181600"/>
            <a:ext cx="9372600" cy="1676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While the detector threshold is implementation specific, in our simulations we have found the false alarms rate is highly dependent on the autocorrelation metric</a:t>
            </a:r>
          </a:p>
          <a:p>
            <a:pPr lvl="1"/>
            <a:r>
              <a:rPr lang="en-US" sz="1800" kern="0" dirty="0"/>
              <a:t>Examples 1 and 2 had negligible L-STF false alarm rates</a:t>
            </a:r>
          </a:p>
          <a:p>
            <a:pPr lvl="1"/>
            <a:r>
              <a:rPr lang="en-US" sz="1800" kern="0" dirty="0"/>
              <a:t>Examples 3 had high L-STF false alarm rates, which is indicated by its high correlation metric</a:t>
            </a:r>
          </a:p>
        </p:txBody>
      </p:sp>
    </p:spTree>
    <p:extLst>
      <p:ext uri="{BB962C8B-B14F-4D97-AF65-F5344CB8AC3E}">
        <p14:creationId xmlns:p14="http://schemas.microsoft.com/office/powerpoint/2010/main" val="1354560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A724-F564-4E41-8823-990AFE5F77D4}"/>
              </a:ext>
            </a:extLst>
          </p:cNvPr>
          <p:cNvSpPr>
            <a:spLocks noGrp="1"/>
          </p:cNvSpPr>
          <p:nvPr>
            <p:ph type="title"/>
          </p:nvPr>
        </p:nvSpPr>
        <p:spPr>
          <a:xfrm>
            <a:off x="731520" y="685800"/>
            <a:ext cx="8288868" cy="563878"/>
          </a:xfrm>
        </p:spPr>
        <p:txBody>
          <a:bodyPr/>
          <a:lstStyle/>
          <a:p>
            <a:r>
              <a:rPr lang="en-US" sz="3600" dirty="0"/>
              <a:t>Evaluation – 4 µs On Symbols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52FE606-FDFF-499D-8E84-D34CA7B86E46}"/>
                  </a:ext>
                </a:extLst>
              </p:cNvPr>
              <p:cNvSpPr>
                <a:spLocks noGrp="1"/>
              </p:cNvSpPr>
              <p:nvPr>
                <p:ph idx="1"/>
              </p:nvPr>
            </p:nvSpPr>
            <p:spPr>
              <a:xfrm>
                <a:off x="381000" y="1247385"/>
                <a:ext cx="8730827" cy="2486416"/>
              </a:xfrm>
            </p:spPr>
            <p:txBody>
              <a:bodyPr/>
              <a:lstStyle/>
              <a:p>
                <a:r>
                  <a:rPr lang="en-US" sz="2000" dirty="0"/>
                  <a:t>We evaluated the three examples of 4 µs MC-OOK On Symbols in Annex AC</a:t>
                </a:r>
              </a:p>
              <a:p>
                <a:r>
                  <a:rPr lang="en-US" sz="2000" dirty="0"/>
                  <a:t>We considered the case of six STFs (</a:t>
                </a:r>
                <a14:m>
                  <m:oMath xmlns:m="http://schemas.openxmlformats.org/officeDocument/2006/math">
                    <m:r>
                      <a:rPr lang="en-US" sz="2000" i="1" dirty="0" smtClean="0">
                        <a:latin typeface="Cambria Math" panose="02040503050406030204" pitchFamily="18" charset="0"/>
                      </a:rPr>
                      <m:t>𝑁</m:t>
                    </m:r>
                    <m:r>
                      <a:rPr lang="en-US" sz="2000" i="1" dirty="0" smtClean="0">
                        <a:latin typeface="Cambria Math" panose="02040503050406030204" pitchFamily="18" charset="0"/>
                      </a:rPr>
                      <m:t>=6</m:t>
                    </m:r>
                  </m:oMath>
                </a14:m>
                <a:r>
                  <a:rPr lang="en-US" sz="2000" dirty="0"/>
                  <a:t>) used in the L-STF detector, which we consider a typical case (each implementation may be different)</a:t>
                </a:r>
              </a:p>
              <a:p>
                <a:r>
                  <a:rPr lang="en-US" sz="2000" dirty="0"/>
                  <a:t>As part of the evaluation we included the cyclic shift in the Symbol Randomizer</a:t>
                </a:r>
              </a:p>
              <a:p>
                <a:pPr lvl="1"/>
                <a:r>
                  <a:rPr lang="en-US" sz="2000" dirty="0"/>
                  <a:t>We then selected the highest normalized autocorrelation metric (over the possible cyclic shifts) </a:t>
                </a:r>
              </a:p>
            </p:txBody>
          </p:sp>
        </mc:Choice>
        <mc:Fallback xmlns="">
          <p:sp>
            <p:nvSpPr>
              <p:cNvPr id="3" name="Content Placeholder 2">
                <a:extLst>
                  <a:ext uri="{FF2B5EF4-FFF2-40B4-BE49-F238E27FC236}">
                    <a16:creationId xmlns:a16="http://schemas.microsoft.com/office/drawing/2014/main" id="{D52FE606-FDFF-499D-8E84-D34CA7B86E46}"/>
                  </a:ext>
                </a:extLst>
              </p:cNvPr>
              <p:cNvSpPr>
                <a:spLocks noGrp="1" noRot="1" noChangeAspect="1" noMove="1" noResize="1" noEditPoints="1" noAdjustHandles="1" noChangeArrowheads="1" noChangeShapeType="1" noTextEdit="1"/>
              </p:cNvSpPr>
              <p:nvPr>
                <p:ph idx="1"/>
              </p:nvPr>
            </p:nvSpPr>
            <p:spPr>
              <a:xfrm>
                <a:off x="381000" y="1247385"/>
                <a:ext cx="8730827" cy="2486416"/>
              </a:xfrm>
              <a:blipFill>
                <a:blip r:embed="rId2"/>
                <a:stretch>
                  <a:fillRect l="-628" t="-1471" b="-2451"/>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734AA516-8B46-4324-87A0-43D75129E4B5}"/>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5541B84-31EB-4CA9-95C8-452F4CBF5260}"/>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79BC4AF8-9E55-45E7-9991-06BA1ADE24DD}"/>
              </a:ext>
            </a:extLst>
          </p:cNvPr>
          <p:cNvSpPr>
            <a:spLocks noGrp="1"/>
          </p:cNvSpPr>
          <p:nvPr>
            <p:ph type="dt" idx="15"/>
          </p:nvPr>
        </p:nvSpPr>
        <p:spPr/>
        <p:txBody>
          <a:bodyPr/>
          <a:lstStyle/>
          <a:p>
            <a:r>
              <a:rPr lang="en-US" dirty="0"/>
              <a:t>July 2019</a:t>
            </a:r>
            <a:endParaRPr lang="en-GB" dirty="0"/>
          </a:p>
        </p:txBody>
      </p:sp>
      <p:graphicFrame>
        <p:nvGraphicFramePr>
          <p:cNvPr id="7" name="Content Placeholder 6">
            <a:extLst>
              <a:ext uri="{FF2B5EF4-FFF2-40B4-BE49-F238E27FC236}">
                <a16:creationId xmlns:a16="http://schemas.microsoft.com/office/drawing/2014/main" id="{D71F89CE-CBFA-40D5-8A0F-3997608DB98A}"/>
              </a:ext>
            </a:extLst>
          </p:cNvPr>
          <p:cNvGraphicFramePr>
            <a:graphicFrameLocks/>
          </p:cNvGraphicFramePr>
          <p:nvPr>
            <p:extLst>
              <p:ext uri="{D42A27DB-BD31-4B8C-83A1-F6EECF244321}">
                <p14:modId xmlns:p14="http://schemas.microsoft.com/office/powerpoint/2010/main" val="2676615355"/>
              </p:ext>
            </p:extLst>
          </p:nvPr>
        </p:nvGraphicFramePr>
        <p:xfrm>
          <a:off x="2057400" y="3810000"/>
          <a:ext cx="5135562" cy="1752600"/>
        </p:xfrm>
        <a:graphic>
          <a:graphicData uri="http://schemas.openxmlformats.org/drawingml/2006/table">
            <a:tbl>
              <a:tblPr firstRow="1" bandRow="1">
                <a:tableStyleId>{21E4AEA4-8DFA-4A89-87EB-49C32662AFE0}</a:tableStyleId>
              </a:tblPr>
              <a:tblGrid>
                <a:gridCol w="2011362">
                  <a:extLst>
                    <a:ext uri="{9D8B030D-6E8A-4147-A177-3AD203B41FA5}">
                      <a16:colId xmlns:a16="http://schemas.microsoft.com/office/drawing/2014/main" val="2878454880"/>
                    </a:ext>
                  </a:extLst>
                </a:gridCol>
                <a:gridCol w="3124200">
                  <a:extLst>
                    <a:ext uri="{9D8B030D-6E8A-4147-A177-3AD203B41FA5}">
                      <a16:colId xmlns:a16="http://schemas.microsoft.com/office/drawing/2014/main" val="1140042252"/>
                    </a:ext>
                  </a:extLst>
                </a:gridCol>
              </a:tblGrid>
              <a:tr h="121603">
                <a:tc>
                  <a:txBody>
                    <a:bodyPr/>
                    <a:lstStyle/>
                    <a:p>
                      <a:r>
                        <a:rPr lang="en-US" sz="1800" b="1" kern="1200" dirty="0">
                          <a:solidFill>
                            <a:schemeClr val="lt1"/>
                          </a:solidFill>
                          <a:latin typeface="Calibri" panose="020F0502020204030204" pitchFamily="34" charset="0"/>
                          <a:ea typeface="+mn-ea"/>
                          <a:cs typeface="Calibri" panose="020F0502020204030204" pitchFamily="34" charset="0"/>
                        </a:rPr>
                        <a:t>4 µs </a:t>
                      </a:r>
                      <a:r>
                        <a:rPr lang="en-US" sz="1800" dirty="0">
                          <a:latin typeface="Calibri" panose="020F0502020204030204" pitchFamily="34" charset="0"/>
                          <a:cs typeface="Calibri" panose="020F0502020204030204" pitchFamily="34" charset="0"/>
                        </a:rPr>
                        <a:t>MC-OOK On Symbol</a:t>
                      </a:r>
                    </a:p>
                  </a:txBody>
                  <a:tcPr>
                    <a:solidFill>
                      <a:schemeClr val="accent6">
                        <a:lumMod val="60000"/>
                        <a:lumOff val="40000"/>
                      </a:schemeClr>
                    </a:solidFill>
                  </a:tcPr>
                </a:tc>
                <a:tc>
                  <a:txBody>
                    <a:bodyPr/>
                    <a:lstStyle/>
                    <a:p>
                      <a:pPr algn="ctr"/>
                      <a:r>
                        <a:rPr lang="en-US" sz="1800" dirty="0">
                          <a:latin typeface="Calibri" panose="020F0502020204030204" pitchFamily="34" charset="0"/>
                          <a:cs typeface="Calibri" panose="020F0502020204030204" pitchFamily="34" charset="0"/>
                        </a:rPr>
                        <a:t>Maximum Normalized Autocorrelation Metric</a:t>
                      </a:r>
                    </a:p>
                  </a:txBody>
                  <a:tcPr>
                    <a:solidFill>
                      <a:schemeClr val="accent6">
                        <a:lumMod val="60000"/>
                        <a:lumOff val="40000"/>
                      </a:schemeClr>
                    </a:solidFill>
                  </a:tcPr>
                </a:tc>
                <a:extLst>
                  <a:ext uri="{0D108BD9-81ED-4DB2-BD59-A6C34878D82A}">
                    <a16:rowId xmlns:a16="http://schemas.microsoft.com/office/drawing/2014/main" val="501611132"/>
                  </a:ext>
                </a:extLst>
              </a:tr>
              <a:tr h="370840">
                <a:tc>
                  <a:txBody>
                    <a:bodyPr/>
                    <a:lstStyle/>
                    <a:p>
                      <a:r>
                        <a:rPr lang="en-US" sz="1800" dirty="0">
                          <a:latin typeface="Calibri" panose="020F0502020204030204" pitchFamily="34" charset="0"/>
                          <a:cs typeface="Calibri" panose="020F0502020204030204" pitchFamily="34" charset="0"/>
                        </a:rPr>
                        <a:t>Example 1</a:t>
                      </a:r>
                    </a:p>
                  </a:txBody>
                  <a:tcPr/>
                </a:tc>
                <a:tc>
                  <a:txBody>
                    <a:bodyPr/>
                    <a:lstStyle/>
                    <a:p>
                      <a:pPr algn="ctr"/>
                      <a:r>
                        <a:rPr lang="en-US" sz="1800" dirty="0">
                          <a:latin typeface="Calibri" panose="020F0502020204030204" pitchFamily="34" charset="0"/>
                          <a:cs typeface="Calibri" panose="020F0502020204030204" pitchFamily="34" charset="0"/>
                        </a:rPr>
                        <a:t>0.57</a:t>
                      </a:r>
                    </a:p>
                  </a:txBody>
                  <a:tcPr/>
                </a:tc>
                <a:extLst>
                  <a:ext uri="{0D108BD9-81ED-4DB2-BD59-A6C34878D82A}">
                    <a16:rowId xmlns:a16="http://schemas.microsoft.com/office/drawing/2014/main" val="1442354966"/>
                  </a:ext>
                </a:extLst>
              </a:tr>
              <a:tr h="370840">
                <a:tc>
                  <a:txBody>
                    <a:bodyPr/>
                    <a:lstStyle/>
                    <a:p>
                      <a:r>
                        <a:rPr lang="en-US" sz="1800" dirty="0">
                          <a:latin typeface="Calibri" panose="020F0502020204030204" pitchFamily="34" charset="0"/>
                          <a:cs typeface="Calibri" panose="020F0502020204030204" pitchFamily="34" charset="0"/>
                        </a:rPr>
                        <a:t>Example 2</a:t>
                      </a:r>
                    </a:p>
                  </a:txBody>
                  <a:tcPr/>
                </a:tc>
                <a:tc>
                  <a:txBody>
                    <a:bodyPr/>
                    <a:lstStyle/>
                    <a:p>
                      <a:pPr algn="ctr"/>
                      <a:r>
                        <a:rPr lang="en-US" sz="1800" dirty="0">
                          <a:latin typeface="Calibri" panose="020F0502020204030204" pitchFamily="34" charset="0"/>
                          <a:cs typeface="Calibri" panose="020F0502020204030204" pitchFamily="34" charset="0"/>
                        </a:rPr>
                        <a:t>0.58</a:t>
                      </a:r>
                    </a:p>
                  </a:txBody>
                  <a:tcPr/>
                </a:tc>
                <a:extLst>
                  <a:ext uri="{0D108BD9-81ED-4DB2-BD59-A6C34878D82A}">
                    <a16:rowId xmlns:a16="http://schemas.microsoft.com/office/drawing/2014/main" val="1206172509"/>
                  </a:ext>
                </a:extLst>
              </a:tr>
              <a:tr h="370840">
                <a:tc>
                  <a:txBody>
                    <a:bodyPr/>
                    <a:lstStyle/>
                    <a:p>
                      <a:r>
                        <a:rPr lang="en-US" sz="1800" dirty="0">
                          <a:latin typeface="Calibri" panose="020F0502020204030204" pitchFamily="34" charset="0"/>
                          <a:cs typeface="Calibri" panose="020F0502020204030204" pitchFamily="34" charset="0"/>
                        </a:rPr>
                        <a:t>Example 3</a:t>
                      </a:r>
                    </a:p>
                  </a:txBody>
                  <a:tcPr/>
                </a:tc>
                <a:tc>
                  <a:txBody>
                    <a:bodyPr/>
                    <a:lstStyle/>
                    <a:p>
                      <a:pPr algn="ctr"/>
                      <a:r>
                        <a:rPr lang="en-US" sz="1800" dirty="0">
                          <a:latin typeface="Calibri" panose="020F0502020204030204" pitchFamily="34" charset="0"/>
                          <a:cs typeface="Calibri" panose="020F0502020204030204" pitchFamily="34" charset="0"/>
                        </a:rPr>
                        <a:t>0.52</a:t>
                      </a:r>
                    </a:p>
                  </a:txBody>
                  <a:tcPr/>
                </a:tc>
                <a:extLst>
                  <a:ext uri="{0D108BD9-81ED-4DB2-BD59-A6C34878D82A}">
                    <a16:rowId xmlns:a16="http://schemas.microsoft.com/office/drawing/2014/main" val="4081375925"/>
                  </a:ext>
                </a:extLst>
              </a:tr>
            </a:tbl>
          </a:graphicData>
        </a:graphic>
      </p:graphicFrame>
      <p:sp>
        <p:nvSpPr>
          <p:cNvPr id="8" name="Content Placeholder 2">
            <a:extLst>
              <a:ext uri="{FF2B5EF4-FFF2-40B4-BE49-F238E27FC236}">
                <a16:creationId xmlns:a16="http://schemas.microsoft.com/office/drawing/2014/main" id="{C2CB1B4E-EEFD-434C-B805-09830F768E6F}"/>
              </a:ext>
            </a:extLst>
          </p:cNvPr>
          <p:cNvSpPr txBox="1">
            <a:spLocks/>
          </p:cNvSpPr>
          <p:nvPr/>
        </p:nvSpPr>
        <p:spPr bwMode="auto">
          <a:xfrm>
            <a:off x="533400" y="5897032"/>
            <a:ext cx="8288868" cy="96096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000" kern="0" dirty="0"/>
              <a:t>The detector threshold is implementation specific, but these high correlation metrics generally leads to high false alarms in L-STF detection as shown in our simulations</a:t>
            </a:r>
          </a:p>
        </p:txBody>
      </p:sp>
    </p:spTree>
    <p:extLst>
      <p:ext uri="{BB962C8B-B14F-4D97-AF65-F5344CB8AC3E}">
        <p14:creationId xmlns:p14="http://schemas.microsoft.com/office/powerpoint/2010/main" val="2105904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E0255-DD90-4E26-AD68-F72821E0B128}"/>
              </a:ext>
            </a:extLst>
          </p:cNvPr>
          <p:cNvSpPr>
            <a:spLocks noGrp="1"/>
          </p:cNvSpPr>
          <p:nvPr>
            <p:ph type="title"/>
          </p:nvPr>
        </p:nvSpPr>
        <p:spPr>
          <a:xfrm>
            <a:off x="731520" y="731523"/>
            <a:ext cx="8288868" cy="716278"/>
          </a:xfrm>
        </p:spPr>
        <p:txBody>
          <a:bodyPr/>
          <a:lstStyle/>
          <a:p>
            <a:r>
              <a:rPr lang="en-US" sz="3600" dirty="0"/>
              <a:t>System Impact</a:t>
            </a:r>
          </a:p>
        </p:txBody>
      </p:sp>
      <p:sp>
        <p:nvSpPr>
          <p:cNvPr id="3" name="Content Placeholder 2">
            <a:extLst>
              <a:ext uri="{FF2B5EF4-FFF2-40B4-BE49-F238E27FC236}">
                <a16:creationId xmlns:a16="http://schemas.microsoft.com/office/drawing/2014/main" id="{DE76979C-7247-4C66-87EC-C55974092712}"/>
              </a:ext>
            </a:extLst>
          </p:cNvPr>
          <p:cNvSpPr>
            <a:spLocks noGrp="1"/>
          </p:cNvSpPr>
          <p:nvPr>
            <p:ph idx="1"/>
          </p:nvPr>
        </p:nvSpPr>
        <p:spPr>
          <a:xfrm>
            <a:off x="731520" y="1867749"/>
            <a:ext cx="8031480" cy="4533051"/>
          </a:xfrm>
        </p:spPr>
        <p:txBody>
          <a:bodyPr/>
          <a:lstStyle/>
          <a:p>
            <a:r>
              <a:rPr lang="en-US" sz="2200" dirty="0"/>
              <a:t>STAs not operating in WUR mode will often falsely detect L-STF during the data portion of the WUR PPDU</a:t>
            </a:r>
          </a:p>
          <a:p>
            <a:r>
              <a:rPr lang="en-US" sz="2200" dirty="0"/>
              <a:t>Once the STA determines that this is not a valid PPDU it will go back to L-STF detection mode again and likely false detect again</a:t>
            </a:r>
          </a:p>
          <a:p>
            <a:pPr lvl="1"/>
            <a:r>
              <a:rPr lang="en-US" dirty="0"/>
              <a:t>This will likely continue throughout the entire WUR PPDU</a:t>
            </a:r>
          </a:p>
          <a:p>
            <a:r>
              <a:rPr lang="en-US" sz="2200" dirty="0"/>
              <a:t>This will cause these STAs to consume power for the entire WUR PPDU</a:t>
            </a:r>
          </a:p>
          <a:p>
            <a:r>
              <a:rPr lang="en-US" sz="2200" dirty="0"/>
              <a:t>These STAs may miss actual non-WUR PPDUs since the receiver is occupied processing, due to these false L-STF detections</a:t>
            </a:r>
          </a:p>
          <a:p>
            <a:r>
              <a:rPr lang="en-US" sz="2200" dirty="0"/>
              <a:t>Depending on the implementation this will cause many PHY errors which will lead to a negative impact on performance and channel access</a:t>
            </a:r>
          </a:p>
        </p:txBody>
      </p:sp>
      <p:sp>
        <p:nvSpPr>
          <p:cNvPr id="4" name="Slide Number Placeholder 3">
            <a:extLst>
              <a:ext uri="{FF2B5EF4-FFF2-40B4-BE49-F238E27FC236}">
                <a16:creationId xmlns:a16="http://schemas.microsoft.com/office/drawing/2014/main" id="{B36D01E9-31E1-4C9C-89B8-6D86054410D1}"/>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D4A6F67-0238-420E-A17E-8082541EE43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CE1F8F89-8C08-4AAD-B37D-9BA76AB45627}"/>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670223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41AE1-FDA5-46C4-859D-D57E73DDF531}"/>
              </a:ext>
            </a:extLst>
          </p:cNvPr>
          <p:cNvSpPr>
            <a:spLocks noGrp="1"/>
          </p:cNvSpPr>
          <p:nvPr>
            <p:ph type="title"/>
          </p:nvPr>
        </p:nvSpPr>
        <p:spPr>
          <a:xfrm>
            <a:off x="731520" y="731523"/>
            <a:ext cx="8288868" cy="640077"/>
          </a:xfrm>
        </p:spPr>
        <p:txBody>
          <a:bodyPr/>
          <a:lstStyle/>
          <a:p>
            <a:r>
              <a:rPr lang="en-US" sz="3200" dirty="0"/>
              <a:t>New 4 µs Symbol</a:t>
            </a:r>
          </a:p>
        </p:txBody>
      </p:sp>
      <p:sp>
        <p:nvSpPr>
          <p:cNvPr id="3" name="Content Placeholder 2">
            <a:extLst>
              <a:ext uri="{FF2B5EF4-FFF2-40B4-BE49-F238E27FC236}">
                <a16:creationId xmlns:a16="http://schemas.microsoft.com/office/drawing/2014/main" id="{913069A5-68EF-4390-B75B-0140B5DD9707}"/>
              </a:ext>
            </a:extLst>
          </p:cNvPr>
          <p:cNvSpPr>
            <a:spLocks noGrp="1"/>
          </p:cNvSpPr>
          <p:nvPr>
            <p:ph idx="1"/>
          </p:nvPr>
        </p:nvSpPr>
        <p:spPr>
          <a:xfrm>
            <a:off x="743373" y="1371600"/>
            <a:ext cx="8277015" cy="2241176"/>
          </a:xfrm>
        </p:spPr>
        <p:txBody>
          <a:bodyPr/>
          <a:lstStyle/>
          <a:p>
            <a:r>
              <a:rPr lang="en-US" sz="2200" dirty="0"/>
              <a:t>Through a global optimal search we identified a new 4 µs Symbol that has a significantly lower normalized autocorrelation metric while also having good WUR PER performance</a:t>
            </a:r>
          </a:p>
          <a:p>
            <a:pPr lvl="1"/>
            <a:r>
              <a:rPr lang="en-US" dirty="0"/>
              <a:t>New Symbol = [-1, 1, 1, 1, -1, 1, 0, -1, -1, -1, 1, -1, -1]</a:t>
            </a:r>
          </a:p>
          <a:p>
            <a:pPr lvl="1"/>
            <a:r>
              <a:rPr lang="en-US" dirty="0"/>
              <a:t>Here we add the New Symbol Maximum Normalized Autocorrelation Metric to the Table</a:t>
            </a:r>
          </a:p>
        </p:txBody>
      </p:sp>
      <p:sp>
        <p:nvSpPr>
          <p:cNvPr id="4" name="Slide Number Placeholder 3">
            <a:extLst>
              <a:ext uri="{FF2B5EF4-FFF2-40B4-BE49-F238E27FC236}">
                <a16:creationId xmlns:a16="http://schemas.microsoft.com/office/drawing/2014/main" id="{75E9BF0B-72E4-4B54-B17D-017C4AA2B9E7}"/>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9ECA300C-96FD-442B-A339-80B0D1F5F72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99FE54D-2BE8-4C55-860F-2AF704A2D875}"/>
              </a:ext>
            </a:extLst>
          </p:cNvPr>
          <p:cNvSpPr>
            <a:spLocks noGrp="1"/>
          </p:cNvSpPr>
          <p:nvPr>
            <p:ph type="dt" idx="15"/>
          </p:nvPr>
        </p:nvSpPr>
        <p:spPr/>
        <p:txBody>
          <a:bodyPr/>
          <a:lstStyle/>
          <a:p>
            <a:r>
              <a:rPr lang="en-US" dirty="0"/>
              <a:t>July 2019</a:t>
            </a:r>
            <a:endParaRPr lang="en-GB" dirty="0"/>
          </a:p>
        </p:txBody>
      </p:sp>
      <p:graphicFrame>
        <p:nvGraphicFramePr>
          <p:cNvPr id="7" name="Content Placeholder 6">
            <a:extLst>
              <a:ext uri="{FF2B5EF4-FFF2-40B4-BE49-F238E27FC236}">
                <a16:creationId xmlns:a16="http://schemas.microsoft.com/office/drawing/2014/main" id="{5A0F4957-DB67-43DC-A62E-469403EA3611}"/>
              </a:ext>
            </a:extLst>
          </p:cNvPr>
          <p:cNvGraphicFramePr>
            <a:graphicFrameLocks/>
          </p:cNvGraphicFramePr>
          <p:nvPr>
            <p:extLst>
              <p:ext uri="{D42A27DB-BD31-4B8C-83A1-F6EECF244321}">
                <p14:modId xmlns:p14="http://schemas.microsoft.com/office/powerpoint/2010/main" val="3406788693"/>
              </p:ext>
            </p:extLst>
          </p:nvPr>
        </p:nvGraphicFramePr>
        <p:xfrm>
          <a:off x="2057400" y="3657600"/>
          <a:ext cx="5135562" cy="2123440"/>
        </p:xfrm>
        <a:graphic>
          <a:graphicData uri="http://schemas.openxmlformats.org/drawingml/2006/table">
            <a:tbl>
              <a:tblPr firstRow="1" bandRow="1">
                <a:tableStyleId>{21E4AEA4-8DFA-4A89-87EB-49C32662AFE0}</a:tableStyleId>
              </a:tblPr>
              <a:tblGrid>
                <a:gridCol w="2011362">
                  <a:extLst>
                    <a:ext uri="{9D8B030D-6E8A-4147-A177-3AD203B41FA5}">
                      <a16:colId xmlns:a16="http://schemas.microsoft.com/office/drawing/2014/main" val="2878454880"/>
                    </a:ext>
                  </a:extLst>
                </a:gridCol>
                <a:gridCol w="3124200">
                  <a:extLst>
                    <a:ext uri="{9D8B030D-6E8A-4147-A177-3AD203B41FA5}">
                      <a16:colId xmlns:a16="http://schemas.microsoft.com/office/drawing/2014/main" val="1140042252"/>
                    </a:ext>
                  </a:extLst>
                </a:gridCol>
              </a:tblGrid>
              <a:tr h="121603">
                <a:tc>
                  <a:txBody>
                    <a:bodyPr/>
                    <a:lstStyle/>
                    <a:p>
                      <a:r>
                        <a:rPr lang="en-US" sz="1800" b="1" kern="1200" dirty="0">
                          <a:solidFill>
                            <a:schemeClr val="lt1"/>
                          </a:solidFill>
                          <a:latin typeface="Calibri" panose="020F0502020204030204" pitchFamily="34" charset="0"/>
                          <a:ea typeface="+mn-ea"/>
                          <a:cs typeface="Calibri" panose="020F0502020204030204" pitchFamily="34" charset="0"/>
                        </a:rPr>
                        <a:t>4 µs </a:t>
                      </a:r>
                      <a:r>
                        <a:rPr lang="en-US" sz="1800" dirty="0">
                          <a:latin typeface="Calibri" panose="020F0502020204030204" pitchFamily="34" charset="0"/>
                          <a:cs typeface="Calibri" panose="020F0502020204030204" pitchFamily="34" charset="0"/>
                        </a:rPr>
                        <a:t>MC-OOK  On Symbol</a:t>
                      </a:r>
                    </a:p>
                  </a:txBody>
                  <a:tcPr>
                    <a:solidFill>
                      <a:schemeClr val="accent6">
                        <a:lumMod val="60000"/>
                        <a:lumOff val="40000"/>
                      </a:schemeClr>
                    </a:solidFill>
                  </a:tcPr>
                </a:tc>
                <a:tc>
                  <a:txBody>
                    <a:bodyPr/>
                    <a:lstStyle/>
                    <a:p>
                      <a:pPr algn="ctr"/>
                      <a:r>
                        <a:rPr lang="en-US" sz="1800" dirty="0">
                          <a:latin typeface="Calibri" panose="020F0502020204030204" pitchFamily="34" charset="0"/>
                          <a:cs typeface="Calibri" panose="020F0502020204030204" pitchFamily="34" charset="0"/>
                        </a:rPr>
                        <a:t>Maximum Normalized Autocorrelation Metric</a:t>
                      </a:r>
                    </a:p>
                  </a:txBody>
                  <a:tcPr>
                    <a:solidFill>
                      <a:schemeClr val="accent6">
                        <a:lumMod val="60000"/>
                        <a:lumOff val="40000"/>
                      </a:schemeClr>
                    </a:solidFill>
                  </a:tcPr>
                </a:tc>
                <a:extLst>
                  <a:ext uri="{0D108BD9-81ED-4DB2-BD59-A6C34878D82A}">
                    <a16:rowId xmlns:a16="http://schemas.microsoft.com/office/drawing/2014/main" val="501611132"/>
                  </a:ext>
                </a:extLst>
              </a:tr>
              <a:tr h="370840">
                <a:tc>
                  <a:txBody>
                    <a:bodyPr/>
                    <a:lstStyle/>
                    <a:p>
                      <a:r>
                        <a:rPr lang="en-US" sz="1800" dirty="0">
                          <a:latin typeface="Calibri" panose="020F0502020204030204" pitchFamily="34" charset="0"/>
                          <a:cs typeface="Calibri" panose="020F0502020204030204" pitchFamily="34" charset="0"/>
                        </a:rPr>
                        <a:t>Example 1</a:t>
                      </a:r>
                    </a:p>
                  </a:txBody>
                  <a:tcPr/>
                </a:tc>
                <a:tc>
                  <a:txBody>
                    <a:bodyPr/>
                    <a:lstStyle/>
                    <a:p>
                      <a:pPr algn="ctr"/>
                      <a:r>
                        <a:rPr lang="en-US" sz="1800" dirty="0">
                          <a:latin typeface="Calibri" panose="020F0502020204030204" pitchFamily="34" charset="0"/>
                          <a:cs typeface="Calibri" panose="020F0502020204030204" pitchFamily="34" charset="0"/>
                        </a:rPr>
                        <a:t>0.57</a:t>
                      </a:r>
                    </a:p>
                  </a:txBody>
                  <a:tcPr/>
                </a:tc>
                <a:extLst>
                  <a:ext uri="{0D108BD9-81ED-4DB2-BD59-A6C34878D82A}">
                    <a16:rowId xmlns:a16="http://schemas.microsoft.com/office/drawing/2014/main" val="1442354966"/>
                  </a:ext>
                </a:extLst>
              </a:tr>
              <a:tr h="370840">
                <a:tc>
                  <a:txBody>
                    <a:bodyPr/>
                    <a:lstStyle/>
                    <a:p>
                      <a:r>
                        <a:rPr lang="en-US" sz="1800" dirty="0">
                          <a:latin typeface="Calibri" panose="020F0502020204030204" pitchFamily="34" charset="0"/>
                          <a:cs typeface="Calibri" panose="020F0502020204030204" pitchFamily="34" charset="0"/>
                        </a:rPr>
                        <a:t>Example 2</a:t>
                      </a:r>
                    </a:p>
                  </a:txBody>
                  <a:tcPr/>
                </a:tc>
                <a:tc>
                  <a:txBody>
                    <a:bodyPr/>
                    <a:lstStyle/>
                    <a:p>
                      <a:pPr algn="ctr"/>
                      <a:r>
                        <a:rPr lang="en-US" sz="1800" dirty="0">
                          <a:latin typeface="Calibri" panose="020F0502020204030204" pitchFamily="34" charset="0"/>
                          <a:cs typeface="Calibri" panose="020F0502020204030204" pitchFamily="34" charset="0"/>
                        </a:rPr>
                        <a:t>0.58</a:t>
                      </a:r>
                    </a:p>
                  </a:txBody>
                  <a:tcPr/>
                </a:tc>
                <a:extLst>
                  <a:ext uri="{0D108BD9-81ED-4DB2-BD59-A6C34878D82A}">
                    <a16:rowId xmlns:a16="http://schemas.microsoft.com/office/drawing/2014/main" val="1206172509"/>
                  </a:ext>
                </a:extLst>
              </a:tr>
              <a:tr h="370840">
                <a:tc>
                  <a:txBody>
                    <a:bodyPr/>
                    <a:lstStyle/>
                    <a:p>
                      <a:r>
                        <a:rPr lang="en-US" sz="1800" dirty="0">
                          <a:latin typeface="Calibri" panose="020F0502020204030204" pitchFamily="34" charset="0"/>
                          <a:cs typeface="Calibri" panose="020F0502020204030204" pitchFamily="34" charset="0"/>
                        </a:rPr>
                        <a:t>Example 3</a:t>
                      </a:r>
                    </a:p>
                  </a:txBody>
                  <a:tcPr/>
                </a:tc>
                <a:tc>
                  <a:txBody>
                    <a:bodyPr/>
                    <a:lstStyle/>
                    <a:p>
                      <a:pPr algn="ctr"/>
                      <a:r>
                        <a:rPr lang="en-US" sz="1800" dirty="0">
                          <a:latin typeface="Calibri" panose="020F0502020204030204" pitchFamily="34" charset="0"/>
                          <a:cs typeface="Calibri" panose="020F0502020204030204" pitchFamily="34" charset="0"/>
                        </a:rPr>
                        <a:t>0.52</a:t>
                      </a:r>
                    </a:p>
                  </a:txBody>
                  <a:tcPr/>
                </a:tc>
                <a:extLst>
                  <a:ext uri="{0D108BD9-81ED-4DB2-BD59-A6C34878D82A}">
                    <a16:rowId xmlns:a16="http://schemas.microsoft.com/office/drawing/2014/main" val="4081375925"/>
                  </a:ext>
                </a:extLst>
              </a:tr>
              <a:tr h="370840">
                <a:tc>
                  <a:txBody>
                    <a:bodyPr/>
                    <a:lstStyle/>
                    <a:p>
                      <a:r>
                        <a:rPr lang="en-US" sz="1800" b="1" dirty="0">
                          <a:latin typeface="Calibri" panose="020F0502020204030204" pitchFamily="34" charset="0"/>
                          <a:cs typeface="Calibri" panose="020F0502020204030204" pitchFamily="34" charset="0"/>
                        </a:rPr>
                        <a:t>New Symbol</a:t>
                      </a:r>
                    </a:p>
                  </a:txBody>
                  <a:tcPr/>
                </a:tc>
                <a:tc>
                  <a:txBody>
                    <a:bodyPr/>
                    <a:lstStyle/>
                    <a:p>
                      <a:pPr algn="ctr"/>
                      <a:r>
                        <a:rPr lang="en-US" sz="1800" b="1" dirty="0">
                          <a:latin typeface="Calibri" panose="020F0502020204030204" pitchFamily="34" charset="0"/>
                          <a:cs typeface="Calibri" panose="020F0502020204030204" pitchFamily="34" charset="0"/>
                        </a:rPr>
                        <a:t>0.22</a:t>
                      </a:r>
                    </a:p>
                  </a:txBody>
                  <a:tcPr/>
                </a:tc>
                <a:extLst>
                  <a:ext uri="{0D108BD9-81ED-4DB2-BD59-A6C34878D82A}">
                    <a16:rowId xmlns:a16="http://schemas.microsoft.com/office/drawing/2014/main" val="1026210138"/>
                  </a:ext>
                </a:extLst>
              </a:tr>
            </a:tbl>
          </a:graphicData>
        </a:graphic>
      </p:graphicFrame>
      <p:sp>
        <p:nvSpPr>
          <p:cNvPr id="8" name="Content Placeholder 2">
            <a:extLst>
              <a:ext uri="{FF2B5EF4-FFF2-40B4-BE49-F238E27FC236}">
                <a16:creationId xmlns:a16="http://schemas.microsoft.com/office/drawing/2014/main" id="{E6F3A035-9D27-44CB-81A4-3ABED8699436}"/>
              </a:ext>
            </a:extLst>
          </p:cNvPr>
          <p:cNvSpPr txBox="1">
            <a:spLocks/>
          </p:cNvSpPr>
          <p:nvPr/>
        </p:nvSpPr>
        <p:spPr bwMode="auto">
          <a:xfrm>
            <a:off x="609600" y="5989320"/>
            <a:ext cx="8717280" cy="7095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2200" kern="0" dirty="0"/>
              <a:t>A Maximum Normalized Autocorrelation metric of 0.22 is significantly lower, and in our simulations the L-STF false alarm rate is insignificant</a:t>
            </a:r>
          </a:p>
        </p:txBody>
      </p:sp>
    </p:spTree>
    <p:extLst>
      <p:ext uri="{BB962C8B-B14F-4D97-AF65-F5344CB8AC3E}">
        <p14:creationId xmlns:p14="http://schemas.microsoft.com/office/powerpoint/2010/main" val="3176907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AFAC9-894D-4688-87F3-CD9B1FEB7AD0}"/>
              </a:ext>
            </a:extLst>
          </p:cNvPr>
          <p:cNvSpPr>
            <a:spLocks noGrp="1"/>
          </p:cNvSpPr>
          <p:nvPr>
            <p:ph type="title"/>
          </p:nvPr>
        </p:nvSpPr>
        <p:spPr/>
        <p:txBody>
          <a:bodyPr/>
          <a:lstStyle/>
          <a:p>
            <a:r>
              <a:rPr lang="en-US" sz="3600" dirty="0"/>
              <a:t>WUR Performance using the New Symbol</a:t>
            </a:r>
          </a:p>
        </p:txBody>
      </p:sp>
      <p:sp>
        <p:nvSpPr>
          <p:cNvPr id="3" name="Content Placeholder 2">
            <a:extLst>
              <a:ext uri="{FF2B5EF4-FFF2-40B4-BE49-F238E27FC236}">
                <a16:creationId xmlns:a16="http://schemas.microsoft.com/office/drawing/2014/main" id="{46D75FA1-0462-406F-A49F-E9538F5D89AB}"/>
              </a:ext>
            </a:extLst>
          </p:cNvPr>
          <p:cNvSpPr>
            <a:spLocks noGrp="1"/>
          </p:cNvSpPr>
          <p:nvPr>
            <p:ph idx="1"/>
          </p:nvPr>
        </p:nvSpPr>
        <p:spPr>
          <a:xfrm>
            <a:off x="731520" y="2057400"/>
            <a:ext cx="8107680" cy="4443309"/>
          </a:xfrm>
        </p:spPr>
        <p:txBody>
          <a:bodyPr/>
          <a:lstStyle/>
          <a:p>
            <a:r>
              <a:rPr lang="en-US" dirty="0"/>
              <a:t>We simulated the performance of the new symbol in the LDR Data Field</a:t>
            </a:r>
          </a:p>
          <a:p>
            <a:r>
              <a:rPr lang="en-US" dirty="0"/>
              <a:t>We compare the PER performance to the Example 1 in Annex AC</a:t>
            </a:r>
          </a:p>
          <a:p>
            <a:r>
              <a:rPr lang="en-US" dirty="0"/>
              <a:t>In both cases, for the 2 µs symbol in the Sync Field, we used Example 1 from Annex AC</a:t>
            </a:r>
          </a:p>
          <a:p>
            <a:pPr lvl="1"/>
            <a:r>
              <a:rPr lang="en-US" dirty="0"/>
              <a:t>It has the lowest overall normalized autocorrelation metric</a:t>
            </a:r>
          </a:p>
          <a:p>
            <a:r>
              <a:rPr lang="en-US" dirty="0"/>
              <a:t>We simulated for AGWN and Channel Model D for both Single TX Antenna and Four TX Antennas cases</a:t>
            </a:r>
          </a:p>
        </p:txBody>
      </p:sp>
      <p:sp>
        <p:nvSpPr>
          <p:cNvPr id="4" name="Slide Number Placeholder 3">
            <a:extLst>
              <a:ext uri="{FF2B5EF4-FFF2-40B4-BE49-F238E27FC236}">
                <a16:creationId xmlns:a16="http://schemas.microsoft.com/office/drawing/2014/main" id="{2460288E-8113-4694-BB65-5950652B50C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01E6C02-18AB-4992-AAED-A854C211C4E9}"/>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20191BA-283A-4B5E-9F7F-5CD2EB30C9DB}"/>
              </a:ext>
            </a:extLst>
          </p:cNvPr>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76663436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2635</TotalTime>
  <Words>1444</Words>
  <Application>Microsoft Office PowerPoint</Application>
  <PresentationFormat>Custom</PresentationFormat>
  <Paragraphs>176</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Cambria Math</vt:lpstr>
      <vt:lpstr>Courier New</vt:lpstr>
      <vt:lpstr>Times New Roman</vt:lpstr>
      <vt:lpstr>Office Theme</vt:lpstr>
      <vt:lpstr>False L-STF Detection Issue</vt:lpstr>
      <vt:lpstr>Introduction</vt:lpstr>
      <vt:lpstr>Autocorrelation Metric</vt:lpstr>
      <vt:lpstr>L-STF Detection Simulations</vt:lpstr>
      <vt:lpstr>Evaluation – 2 µs On Symbols</vt:lpstr>
      <vt:lpstr>Evaluation – 4 µs On Symbols</vt:lpstr>
      <vt:lpstr>System Impact</vt:lpstr>
      <vt:lpstr>New 4 µs Symbol</vt:lpstr>
      <vt:lpstr>WUR Performance using the New Symbol</vt:lpstr>
      <vt:lpstr>AWGN – Single TX Antenna</vt:lpstr>
      <vt:lpstr>Channel Model D – Single TX Antenna</vt:lpstr>
      <vt:lpstr>AWGN – Four TX Antennas</vt:lpstr>
      <vt:lpstr>Channel Model D – Four TX Antennas</vt:lpstr>
      <vt:lpstr>Conclusions</vt:lpstr>
      <vt:lpstr>Options for Resolving the Issue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517</cp:revision>
  <cp:lastPrinted>2017-11-22T00:49:17Z</cp:lastPrinted>
  <dcterms:created xsi:type="dcterms:W3CDTF">2014-10-30T17:06:39Z</dcterms:created>
  <dcterms:modified xsi:type="dcterms:W3CDTF">2019-07-08T20:51:36Z</dcterms:modified>
</cp:coreProperties>
</file>