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 ContentType="application/vnd.ms-exce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p:cViewPr varScale="1">
        <p:scale>
          <a:sx n="115" d="100"/>
          <a:sy n="115" d="100"/>
        </p:scale>
        <p:origin x="148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802.11-19/1063r1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_-_2004_Worksheet.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Ad Hoc Meeting Agenda </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2019-06-28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1"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r>
              <a:rPr lang="en-US" altLang="en-US" dirty="0"/>
              <a:t>Thanks to Stephane Baron and Cannon 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(9:00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5:00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July 10, 2019</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June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graphicFrame>
        <p:nvGraphicFramePr>
          <p:cNvPr id="9" name="Object 8">
            <a:extLst>
              <a:ext uri="{FF2B5EF4-FFF2-40B4-BE49-F238E27FC236}">
                <a16:creationId xmlns:a16="http://schemas.microsoft.com/office/drawing/2014/main" id="{155B73FD-98CD-DB49-9E5A-E31A8937E079}"/>
              </a:ext>
            </a:extLst>
          </p:cNvPr>
          <p:cNvGraphicFramePr>
            <a:graphicFrameLocks noChangeAspect="1"/>
          </p:cNvGraphicFramePr>
          <p:nvPr>
            <p:extLst>
              <p:ext uri="{D42A27DB-BD31-4B8C-83A1-F6EECF244321}">
                <p14:modId xmlns:p14="http://schemas.microsoft.com/office/powerpoint/2010/main" val="300299037"/>
              </p:ext>
            </p:extLst>
          </p:nvPr>
        </p:nvGraphicFramePr>
        <p:xfrm>
          <a:off x="1012825" y="1830388"/>
          <a:ext cx="3860800" cy="2438400"/>
        </p:xfrm>
        <a:graphic>
          <a:graphicData uri="http://schemas.openxmlformats.org/presentationml/2006/ole">
            <mc:AlternateContent xmlns:mc="http://schemas.openxmlformats.org/markup-compatibility/2006">
              <mc:Choice xmlns:v="urn:schemas-microsoft-com:vml" Requires="v">
                <p:oleObj spid="_x0000_s4098" name="Worksheet" showAsIcon="1" r:id="rId3" imgW="965200" imgH="609600" progId="Excel.Sheet.8">
                  <p:embed/>
                </p:oleObj>
              </mc:Choice>
              <mc:Fallback>
                <p:oleObj name="Worksheet" showAsIcon="1" r:id="rId3" imgW="965200" imgH="609600" progId="Excel.Sheet.8">
                  <p:embed/>
                  <p:pic>
                    <p:nvPicPr>
                      <p:cNvPr id="0" name=""/>
                      <p:cNvPicPr/>
                      <p:nvPr/>
                    </p:nvPicPr>
                    <p:blipFill>
                      <a:blip r:embed="rId4"/>
                      <a:stretch>
                        <a:fillRect/>
                      </a:stretch>
                    </p:blipFill>
                    <p:spPr>
                      <a:xfrm>
                        <a:off x="1012825" y="1830388"/>
                        <a:ext cx="3860800" cy="24384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11,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July 12,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Rennes</a:t>
            </a:r>
            <a:r>
              <a:rPr lang="en-US" altLang="en-US" sz="4000" dirty="0">
                <a:latin typeface="Arial" panose="020B0604020202020204" pitchFamily="34" charset="0"/>
              </a:rPr>
              <a:t>, France</a:t>
            </a:r>
          </a:p>
          <a:p>
            <a:pPr algn="ctr">
              <a:lnSpc>
                <a:spcPct val="90000"/>
              </a:lnSpc>
              <a:buFontTx/>
              <a:buNone/>
            </a:pPr>
            <a:r>
              <a:rPr lang="en-US" altLang="en-US" sz="4000" dirty="0">
                <a:latin typeface="Arial" panose="020B0604020202020204" pitchFamily="34" charset="0"/>
              </a:rPr>
              <a:t>July 10-12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TotalTime>
  <Words>862</Words>
  <Application>Microsoft Macintosh PowerPoint</Application>
  <PresentationFormat>On-screen Show (4:3)</PresentationFormat>
  <Paragraphs>156</Paragraphs>
  <Slides>15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Arial Black</vt:lpstr>
      <vt:lpstr>Calibri</vt:lpstr>
      <vt:lpstr>Monotype Sorts</vt:lpstr>
      <vt:lpstr>Times New Roman</vt:lpstr>
      <vt:lpstr>Office Theme</vt:lpstr>
      <vt:lpstr>Document</vt:lpstr>
      <vt:lpstr>Microsoft Excel 97 - 2004 Worksheet</vt:lpstr>
      <vt:lpstr>TGax July 2019 Ad Hoc Meeting Agenda </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July 10, 2019</vt:lpstr>
      <vt:lpstr>Submissions</vt:lpstr>
      <vt:lpstr>Agenda for Thursday 11, 2019 </vt:lpstr>
      <vt:lpstr>Agenda for Friday July 12, 2019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45</cp:revision>
  <cp:lastPrinted>1601-01-01T00:00:00Z</cp:lastPrinted>
  <dcterms:created xsi:type="dcterms:W3CDTF">2017-01-26T15:28:16Z</dcterms:created>
  <dcterms:modified xsi:type="dcterms:W3CDTF">2019-07-09T14:46:54Z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1561742817</vt:lpwstr>
  </property>
</Properties>
</file>