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0" r:id="rId4"/>
    <p:sldId id="267" r:id="rId5"/>
    <p:sldId id="268" r:id="rId6"/>
    <p:sldId id="269" r:id="rId7"/>
    <p:sldId id="274" r:id="rId8"/>
    <p:sldId id="272" r:id="rId9"/>
    <p:sldId id="275" r:id="rId10"/>
    <p:sldId id="271" r:id="rId11"/>
    <p:sldId id="273" r:id="rId12"/>
    <p:sldId id="276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>
      <p:cViewPr varScale="1">
        <p:scale>
          <a:sx n="96" d="100"/>
          <a:sy n="96" d="100"/>
        </p:scale>
        <p:origin x="792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802.11-19/1027r0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802.11-19/1027r0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802.11-19/1027r0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wars.com/seattle-police-deactivate-wi-fi-spy-grid-after-privacy-outcry/" TargetMode="External"/><Relationship Id="rId2" Type="http://schemas.openxmlformats.org/officeDocument/2006/relationships/hyperlink" Target="file:///:Wi-Fi%20Trashcans%20Now%20Silently%20Tracking%20Your%20Smartphone%20Data%20%20Read%20more:%20http:/www.storyleak.com/wi-fi-trashcans-tracking-your-smartphone-dat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Do Not Fear Random MAC Addresses!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2019-07-04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4192440"/>
              </p:ext>
            </p:extLst>
          </p:nvPr>
        </p:nvGraphicFramePr>
        <p:xfrm>
          <a:off x="493713" y="238283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238283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4C6F6-752A-3744-BABD-89F5F7D99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/>
              <a:t>802c is Not Useful for an 802.11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1E1FF-3921-FC48-B96D-5EEC68E09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113213"/>
          </a:xfrm>
        </p:spPr>
        <p:txBody>
          <a:bodyPr/>
          <a:lstStyle/>
          <a:p>
            <a:r>
              <a:rPr lang="en-US" dirty="0"/>
              <a:t>802c motivation was data centers and non-access networks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Handle networking of a large number of VMs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Identification of weirdo L2 protocols on a data center network</a:t>
            </a:r>
          </a:p>
          <a:p>
            <a:r>
              <a:rPr lang="en-US" dirty="0"/>
              <a:t>Privacy Issues of 802.11 are aimed at network connectivity 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Planes, trains, automobiles…shopping malls, bars, restaurants… enterprise, home, office… it’s all the same: </a:t>
            </a:r>
            <a:r>
              <a:rPr lang="en-US" i="1" dirty="0"/>
              <a:t>get on the ‘net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A network that accepts all comers cannot presume to have instilled sufficient local address policy knowledge on each and every client 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Privacy concerns are lessened if local policy has been provisioned already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No historical concerns about local address usage in these sorts of access networks, no reason to believe that would change going forward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MAC address is only significant on local LAN segment, once it gets to a router the MAC address of the STA is irrelevant</a:t>
            </a:r>
          </a:p>
          <a:p>
            <a:pPr marL="57150" indent="0"/>
            <a:r>
              <a:rPr lang="en-US" dirty="0"/>
              <a:t>802c is </a:t>
            </a:r>
            <a:r>
              <a:rPr lang="en-US" i="1" u="sng" dirty="0"/>
              <a:t>VERY</a:t>
            </a:r>
            <a:r>
              <a:rPr lang="en-US" dirty="0"/>
              <a:t> </a:t>
            </a:r>
            <a:r>
              <a:rPr lang="en-US" i="1" u="sng" dirty="0"/>
              <a:t>unlikely</a:t>
            </a:r>
            <a:r>
              <a:rPr lang="en-US" dirty="0"/>
              <a:t>* to ever be used in an 802.11 network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45778E-1C25-1340-A134-0081D8ED28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80246-8E82-984C-96AE-8494968428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8EE6D-B806-6443-A33A-60533BDBB4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CCA224-493F-5845-8AA9-85A5699BB89E}"/>
              </a:ext>
            </a:extLst>
          </p:cNvPr>
          <p:cNvSpPr txBox="1"/>
          <p:nvPr/>
        </p:nvSpPr>
        <p:spPr>
          <a:xfrm>
            <a:off x="1524000" y="6565900"/>
            <a:ext cx="2056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* as in, will never be used</a:t>
            </a:r>
          </a:p>
        </p:txBody>
      </p:sp>
    </p:spTree>
    <p:extLst>
      <p:ext uri="{BB962C8B-B14F-4D97-AF65-F5344CB8AC3E}">
        <p14:creationId xmlns:p14="http://schemas.microsoft.com/office/powerpoint/2010/main" val="3839876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4D40F-58DB-C74A-A530-32F3FD7F9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WBA </a:t>
            </a:r>
            <a:r>
              <a:rPr lang="en-US" dirty="0" err="1"/>
              <a:t>Liasion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99073-0032-5A40-86EE-756DB4F4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113213"/>
          </a:xfrm>
        </p:spPr>
        <p:txBody>
          <a:bodyPr/>
          <a:lstStyle/>
          <a:p>
            <a:r>
              <a:rPr lang="en-US" dirty="0"/>
              <a:t>Raised issues that were perceived to be problems associated with randomization of 802.11 MAC addresses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Some were unserious or overblown: different MAC address used with same </a:t>
            </a:r>
            <a:r>
              <a:rPr lang="en-US" dirty="0" err="1"/>
              <a:t>Passpoint</a:t>
            </a:r>
            <a:r>
              <a:rPr lang="en-US" dirty="0"/>
              <a:t> Profile, Pay-per-use services are associated with MAC addresses, complimentary service offerings can be abused by changing MAC addresses, blacklisting by MAC address will no longer be effective, lawful intercept issues, </a:t>
            </a:r>
            <a:r>
              <a:rPr lang="en-US" dirty="0" err="1"/>
              <a:t>etc</a:t>
            </a:r>
            <a:endParaRPr lang="en-US" dirty="0"/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Some point to changes that will be necessary: band-steering will be difficult if different MACs are used on different bands, helpdesks that have come to rely on fixed MAC addresses will have issues</a:t>
            </a:r>
          </a:p>
          <a:p>
            <a:pPr marL="57150" indent="0"/>
            <a:r>
              <a:rPr lang="en-US" dirty="0"/>
              <a:t>None of the issues raised compel a loss of privacy by users</a:t>
            </a:r>
          </a:p>
          <a:p>
            <a:pPr marL="57150" indent="0"/>
            <a:r>
              <a:rPr lang="en-US" dirty="0"/>
              <a:t>MAC addresses are being randomized, that trend will grow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Important to ensure they do it the 11aq way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7033E-B0A4-AA4B-A14F-804A642FB1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C03BA-0F32-BA40-B6A0-9BE7688EAF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B227AA-5BD8-7242-8AAD-6156AB010E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8111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46A4A-FADF-AE45-B2A8-706D848CA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507AF-E6F9-7B4D-86FC-51053951B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MAC randomization is not the networking equivalent of Ebola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valid reasons to for users to randomize their 802.11 MAC address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Randomization is not illegal, nor is it prevented or limited by any other 802 standards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Randomization will not create chaos in networks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It is a disruptive technology, but disruption can be good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Better ways of tracking and accounting for users will be employed– e.g. authenticated identities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Better security will be provided for network service offerings by not assuming a fixed global MAC address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FB101E-D48E-6F48-8C61-7476C4DCD8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CD948-46EB-7748-93BF-A5576673D2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8C63D6-9A92-864D-8DCD-A6BC71AC21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8677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7630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IEEE 802.11-13/1448r1 </a:t>
            </a:r>
          </a:p>
          <a:p>
            <a:pPr lvl="1"/>
            <a:r>
              <a:rPr lang="en-US" sz="2400" dirty="0"/>
              <a:t>– </a:t>
            </a:r>
            <a:r>
              <a:rPr lang="en-US" dirty="0"/>
              <a:t>Paul Lambert’s original proposal on MAC randomization for privacy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IEEE 802.11-14/0430r2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IEEE 802c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Draft P802.11REVmd_D2.0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IEEE 802.11-18/1579r1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rise of MAC randomization has been treated as if it is an outbreak of an infectious disease and discussion around it has been “</a:t>
            </a:r>
            <a:r>
              <a:rPr lang="en-GB" i="1" dirty="0"/>
              <a:t>how do we respond?</a:t>
            </a:r>
            <a:r>
              <a:rPr lang="en-GB" dirty="0"/>
              <a:t>”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discusses the motivations of MAC randomization, why it’s a good thing, 802c applicability, and the concerns raised over MAC randomization.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EA9D2-9209-B44E-9E03-D687FC5EB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7" y="685800"/>
            <a:ext cx="7923213" cy="1065213"/>
          </a:xfrm>
        </p:spPr>
        <p:txBody>
          <a:bodyPr/>
          <a:lstStyle/>
          <a:p>
            <a:r>
              <a:rPr lang="en-US" dirty="0"/>
              <a:t>Motivation For 802.11 MAC Randomization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84075-F75F-1044-97C1-FDFC10F28B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C02AC-EA32-3948-AB6B-5B3A3D17D6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DFC33C-C7F5-AC43-9156-B14D49C9AE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61D35F3-51F3-CE4D-BF89-8BD178EC788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4660" r="4660"/>
          <a:stretch>
            <a:fillRect/>
          </a:stretch>
        </p:blipFill>
        <p:spPr>
          <a:xfrm>
            <a:off x="533400" y="1600200"/>
            <a:ext cx="8348133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7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CD69A-D70C-F545-ADA2-41B0C36D9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7" y="457200"/>
            <a:ext cx="7999413" cy="1065213"/>
          </a:xfrm>
        </p:spPr>
        <p:txBody>
          <a:bodyPr/>
          <a:lstStyle/>
          <a:p>
            <a:r>
              <a:rPr lang="en-US" sz="2800" dirty="0"/>
              <a:t>Concerns of Communications Privacy are Not New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D5FC9-DA2B-A44B-BC98-A2C827B88F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D2358-9653-7849-9C21-BC3441896C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FB7117-5229-234E-983D-5F318759DB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7EAB104-E3A1-BE45-8FC6-BA2C099E7B3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187" y="1323205"/>
            <a:ext cx="3351213" cy="5077596"/>
          </a:xfrm>
          <a:prstGeom prst="rect">
            <a:avLst/>
          </a:prstGeom>
        </p:spPr>
      </p:pic>
      <p:pic>
        <p:nvPicPr>
          <p:cNvPr id="8" name="Picture 2" descr="Image result for phone operator one ringy dingy">
            <a:extLst>
              <a:ext uri="{FF2B5EF4-FFF2-40B4-BE49-F238E27FC236}">
                <a16:creationId xmlns:a16="http://schemas.microsoft.com/office/drawing/2014/main" id="{D33C931C-D078-6F42-9E3C-0794E583E0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085" y="3154017"/>
            <a:ext cx="3308597" cy="3286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FB1001B-77B7-644E-AC93-F8A1DAF03F0F}"/>
              </a:ext>
            </a:extLst>
          </p:cNvPr>
          <p:cNvSpPr txBox="1"/>
          <p:nvPr/>
        </p:nvSpPr>
        <p:spPr>
          <a:xfrm>
            <a:off x="4343400" y="1752600"/>
            <a:ext cx="407515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ea"/>
              </a:rPr>
              <a:t>Privacy was an important selling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ea"/>
              </a:rPr>
              <a:t>point for dial phones in 1912 since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ea"/>
              </a:rPr>
              <a:t>they did not require the use of an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ea"/>
              </a:rPr>
              <a:t>operator to make the call </a:t>
            </a:r>
          </a:p>
        </p:txBody>
      </p:sp>
    </p:spTree>
    <p:extLst>
      <p:ext uri="{BB962C8B-B14F-4D97-AF65-F5344CB8AC3E}">
        <p14:creationId xmlns:p14="http://schemas.microsoft.com/office/powerpoint/2010/main" val="1599105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3EEF2-463E-C64E-A146-8178E52F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Privacy Concerns with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4164A-519B-9D41-A125-E3DE1712A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49387"/>
            <a:ext cx="8153400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b="1" dirty="0"/>
              <a:t>Passive observation of 802.11 bands reveals MAC addresses and more!</a:t>
            </a:r>
          </a:p>
          <a:p>
            <a:pPr lvl="1">
              <a:buFont typeface="Arial"/>
              <a:buChar char="•"/>
            </a:pPr>
            <a:r>
              <a:rPr lang="en-US" dirty="0"/>
              <a:t>STAs active probing when not connected to a network</a:t>
            </a:r>
          </a:p>
          <a:p>
            <a:pPr lvl="1">
              <a:buFont typeface="Arial"/>
              <a:buChar char="•"/>
            </a:pPr>
            <a:r>
              <a:rPr lang="en-US" dirty="0"/>
              <a:t>Communication to connected network</a:t>
            </a:r>
          </a:p>
          <a:p>
            <a:pPr lvl="1">
              <a:buFont typeface="Arial"/>
              <a:buChar char="•"/>
            </a:pPr>
            <a:r>
              <a:rPr lang="en-US" dirty="0"/>
              <a:t>STAs frantically searching for particular SSIDs</a:t>
            </a:r>
          </a:p>
          <a:p>
            <a:pPr>
              <a:buFont typeface="Arial"/>
              <a:buChar char="•"/>
            </a:pPr>
            <a:r>
              <a:rPr lang="en-US" b="1" dirty="0"/>
              <a:t>Location plus time plus frequency plus MAC address allows sensitive information to be gleaned</a:t>
            </a:r>
          </a:p>
          <a:p>
            <a:pPr lvl="1">
              <a:buFont typeface="Arial"/>
              <a:buChar char="•"/>
            </a:pPr>
            <a:r>
              <a:rPr lang="en-US" dirty="0"/>
              <a:t>This MAC address pops up at the AIDs clinic twice a week</a:t>
            </a:r>
          </a:p>
          <a:p>
            <a:pPr lvl="1">
              <a:buFont typeface="Arial"/>
              <a:buChar char="•"/>
            </a:pPr>
            <a:r>
              <a:rPr lang="en-US" dirty="0"/>
              <a:t>This MAC address is near the liquor store at 8am every day</a:t>
            </a:r>
          </a:p>
          <a:p>
            <a:pPr lvl="1">
              <a:buFont typeface="Arial"/>
              <a:buChar char="•"/>
            </a:pPr>
            <a:r>
              <a:rPr lang="en-US" dirty="0"/>
              <a:t>This MAC address leaves a certain apartment building in the early morning almost every weekend</a:t>
            </a:r>
          </a:p>
          <a:p>
            <a:pPr>
              <a:buFont typeface="Arial"/>
              <a:buChar char="•"/>
            </a:pPr>
            <a:r>
              <a:rPr lang="en-US" dirty="0"/>
              <a:t>Straightforward to create</a:t>
            </a:r>
            <a:r>
              <a:rPr lang="en-US" b="1" dirty="0"/>
              <a:t> Personally Identifiable Information (PII) from this </a:t>
            </a:r>
            <a:r>
              <a:rPr lang="en-US" dirty="0"/>
              <a:t>data</a:t>
            </a:r>
            <a:endParaRPr lang="en-US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E90B2-582A-F643-81F9-D593F7235B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4E8E3-17DD-7049-A67E-1CDA1493C1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0ECA9-6AFD-6D42-A2DE-C929D40EC7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351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3EEF2-463E-C64E-A146-8178E52F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Privacy Concerns with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4164A-519B-9D41-A125-E3DE1712A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71600"/>
            <a:ext cx="8008938" cy="45704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dirty="0"/>
              <a:t>802.11 privacy</a:t>
            </a:r>
            <a:r>
              <a:rPr lang="en-US" sz="2800" b="1" dirty="0"/>
              <a:t> is not a theoretical concern:</a:t>
            </a:r>
          </a:p>
          <a:p>
            <a:pPr marL="234950" lvl="1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Trashcans Now Silently Tracking Your Smartphone Data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sz="1600" dirty="0"/>
          </a:p>
          <a:p>
            <a:pPr marL="400050" lvl="1" indent="0">
              <a:buNone/>
            </a:pPr>
            <a:r>
              <a:rPr lang="en-US" i="1" dirty="0"/>
              <a:t> ... the company boasted that the cans, which included LCD advertising screens, "provide an unparalleled insight into the past behavior of unique devices"—and hence of the people who carry them around</a:t>
            </a:r>
          </a:p>
          <a:p>
            <a:pPr marL="234950" lvl="1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Seattle Police Deactivate Wi-Fi Spy Grid After Privacy Outcry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A DHS and Seattle police network collecting location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MAC randomization is a simple and effective way of addressing privacy concerns in 802.11</a:t>
            </a:r>
          </a:p>
          <a:p>
            <a:pPr marL="800100" lvl="1" indent="-342900">
              <a:buFont typeface="Apple Symbols" panose="02000000000000000000" pitchFamily="2" charset="-79"/>
              <a:buChar char="⎯"/>
            </a:pPr>
            <a:r>
              <a:rPr lang="en-US" dirty="0"/>
              <a:t>Opt-in/out schemes presume that all parties are trustworthy</a:t>
            </a:r>
          </a:p>
          <a:p>
            <a:pPr marL="800100" lvl="1" indent="-342900">
              <a:buFont typeface="Apple Symbols" panose="02000000000000000000" pitchFamily="2" charset="-79"/>
              <a:buChar char="⎯"/>
            </a:pPr>
            <a:r>
              <a:rPr lang="en-US" i="1" dirty="0"/>
              <a:t>Garbage in, garbage out</a:t>
            </a:r>
            <a:r>
              <a:rPr lang="en-US" dirty="0"/>
              <a:t> more effective: if the data is garbage then the result of Big Data Analytics will be garbage– there will be no PII</a:t>
            </a:r>
          </a:p>
          <a:p>
            <a:pPr marL="800100" lvl="1" indent="-342900">
              <a:buFont typeface="Apple Symbols" panose="02000000000000000000" pitchFamily="2" charset="-79"/>
              <a:buChar char="⎯"/>
            </a:pPr>
            <a:r>
              <a:rPr lang="en-US" dirty="0"/>
              <a:t>Control is in the hands of the user, where it should be</a:t>
            </a:r>
          </a:p>
          <a:p>
            <a:pPr>
              <a:buFont typeface="Arial"/>
              <a:buChar char="•"/>
            </a:pPr>
            <a:endParaRPr lang="en-US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F81E8-87D2-BA41-9F66-8747BBE1F5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D509A-9B91-AD41-8D21-91C984591F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74FF1-2D0A-4E45-9053-1D282FCF9B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114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B80BC-8678-2144-9094-FB5679FB3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8787"/>
            <a:ext cx="8229600" cy="1065213"/>
          </a:xfrm>
        </p:spPr>
        <p:txBody>
          <a:bodyPr/>
          <a:lstStyle/>
          <a:p>
            <a:r>
              <a:rPr lang="en-US" dirty="0"/>
              <a:t>How is “Client Privacy” Addressed in 802.11?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EAC44-2F8A-9047-9236-36B958061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113213"/>
          </a:xfrm>
        </p:spPr>
        <p:txBody>
          <a:bodyPr/>
          <a:lstStyle/>
          <a:p>
            <a:r>
              <a:rPr lang="en-US" dirty="0"/>
              <a:t>IEEE 802.11aq added a MIB variable  for “privacy”</a:t>
            </a:r>
          </a:p>
          <a:p>
            <a:r>
              <a:rPr lang="en-US" dirty="0"/>
              <a:t>When that MIB variable is set, a STA will:</a:t>
            </a:r>
          </a:p>
          <a:p>
            <a:pPr lvl="1">
              <a:buFont typeface="Cambria Math" panose="02040503050406030204" pitchFamily="18" charset="0"/>
              <a:buChar char="⎯"/>
            </a:pPr>
            <a:r>
              <a:rPr lang="en-US" sz="1800" dirty="0"/>
              <a:t>Periodically randomize its MAC address pre-association by selecting an address out of the local address space</a:t>
            </a:r>
          </a:p>
          <a:p>
            <a:pPr lvl="1">
              <a:buFont typeface="Cambria Math" panose="02040503050406030204" pitchFamily="18" charset="0"/>
              <a:buChar char="⎯"/>
            </a:pPr>
            <a:r>
              <a:rPr lang="en-US" sz="1800" dirty="0"/>
              <a:t>Not probe for specific SSIDs</a:t>
            </a:r>
          </a:p>
          <a:p>
            <a:pPr lvl="1">
              <a:buFont typeface="Cambria Math" panose="02040503050406030204" pitchFamily="18" charset="0"/>
              <a:buChar char="⎯"/>
            </a:pPr>
            <a:r>
              <a:rPr lang="en-US" sz="1800" dirty="0"/>
              <a:t>Reset the sequence number counter used to identify MSDUs and MMPDUs when the MAC address changes</a:t>
            </a:r>
          </a:p>
          <a:p>
            <a:pPr lvl="1">
              <a:buFont typeface="Cambria Math" panose="02040503050406030204" pitchFamily="18" charset="0"/>
              <a:buChar char="⎯"/>
            </a:pPr>
            <a:r>
              <a:rPr lang="en-US" sz="1800" dirty="0"/>
              <a:t>Reseed the OFDM scrambler when the MAC address changes</a:t>
            </a:r>
          </a:p>
          <a:p>
            <a:pPr lvl="1">
              <a:buFont typeface="Cambria Math" panose="02040503050406030204" pitchFamily="18" charset="0"/>
              <a:buChar char="⎯"/>
            </a:pPr>
            <a:r>
              <a:rPr lang="en-US" sz="1800" dirty="0"/>
              <a:t>Choose a random MAC address to associate to an AP and retain that MAC address during the STA’s connection to the ESS</a:t>
            </a:r>
          </a:p>
          <a:p>
            <a:pPr lvl="1">
              <a:buFont typeface="Cambria Math" panose="02040503050406030204" pitchFamily="18" charset="0"/>
              <a:buChar char="⎯"/>
            </a:pPr>
            <a:r>
              <a:rPr lang="en-US" sz="1800" dirty="0"/>
              <a:t>Set its MAC address to a previously used (random) MAC address when it attempts to use some state on the AP bound to the previous MAC address</a:t>
            </a:r>
          </a:p>
          <a:p>
            <a:r>
              <a:rPr lang="en-US" dirty="0"/>
              <a:t>Some vendors are already randomizing MAC addresses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Whether they are doing in per-802.11aq remains to be seen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F7881-02B8-0840-BBD5-FA1A5E3714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981BC-3EB0-0B4F-B9FE-48AABC6068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D29D4-D6A7-7B48-B0D6-438E07E638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653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E928A-C1CC-C945-9027-BE3F86E2E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802c and MAC Randomization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A59EC-4515-4C44-AF96-404BF8DA6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113213"/>
          </a:xfrm>
        </p:spPr>
        <p:txBody>
          <a:bodyPr/>
          <a:lstStyle/>
          <a:p>
            <a:r>
              <a:rPr lang="en-US" dirty="0"/>
              <a:t>802c partitioned the local address space into quadrants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ELI– prefix is a CID, remaining octets are assigned per policy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SAI– for use with 802.1CQ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AAI– administrator has some arbitrary local policy and wishes to not conflict with ELI– or SAI–style addresses that may also be on his network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Reserved </a:t>
            </a:r>
          </a:p>
          <a:p>
            <a:pPr marL="57150" indent="0"/>
            <a:r>
              <a:rPr lang="en-US" dirty="0"/>
              <a:t>802c consumes 2 of the 46 available bits of a 48-bit MAC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This vastly increases likelihood of MAC address collision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9EA13-E5CB-E544-A465-587AB91AEB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B46D1-ACC7-0D4E-AEF7-107E926FAC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E3CF73-CA8C-5E4C-9E6E-2757CAED40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EFF641-6E98-C042-990E-7C969AE777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069" y="4495800"/>
            <a:ext cx="4884331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945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E178B-6A6A-7E41-BDCD-4D620A467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802c and MAC Randomization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68169-AFFB-7944-9254-54E7F01C8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113213"/>
          </a:xfrm>
        </p:spPr>
        <p:txBody>
          <a:bodyPr/>
          <a:lstStyle/>
          <a:p>
            <a:r>
              <a:rPr lang="en-US" dirty="0"/>
              <a:t>802c does not assign local address space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The SLAP is optional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802c provides a way to support multiple administrative policies in the same local address space </a:t>
            </a:r>
            <a:r>
              <a:rPr lang="en-US" i="1" u="sng" dirty="0"/>
              <a:t>if the administrator so desires</a:t>
            </a:r>
            <a:r>
              <a:rPr lang="en-US" dirty="0"/>
              <a:t>, but it’s still local</a:t>
            </a:r>
            <a:endParaRPr lang="en-US" i="1" u="sng" dirty="0"/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Using any CID, or no CID, to construct a local address is not prohibited </a:t>
            </a:r>
          </a:p>
          <a:p>
            <a:r>
              <a:rPr lang="en-US" dirty="0"/>
              <a:t>802c does not restrict random MACs to a quadrant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Randomness in the AAI is an example of a possible local policy but is clearly not the only local policy for the AAI quadrant</a:t>
            </a:r>
          </a:p>
          <a:p>
            <a:r>
              <a:rPr lang="en-US" dirty="0"/>
              <a:t>Randomizing with all available (46) bits of a MAC…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…has always been possible, is still possible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…is the wise thing to do in order to avoid collision</a:t>
            </a:r>
          </a:p>
          <a:p>
            <a:r>
              <a:rPr lang="en-US" dirty="0"/>
              <a:t>802c is a LAN administrator issue, not a user/STA issue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Policy enforcement does not scale for 802.11 STAs in access network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4BAC1E-8355-814B-8808-741E6AD6DF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F2EE0-8D36-D945-9268-4374B557E9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FD3EE9-FD62-B54E-B64D-CF3A68C0B5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871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7695</TotalTime>
  <Words>1277</Words>
  <Application>Microsoft Macintosh PowerPoint</Application>
  <PresentationFormat>On-screen Show (4:3)</PresentationFormat>
  <Paragraphs>149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Apple Symbols</vt:lpstr>
      <vt:lpstr>Arial</vt:lpstr>
      <vt:lpstr>Cambria Math</vt:lpstr>
      <vt:lpstr>Times New Roman</vt:lpstr>
      <vt:lpstr>Office Theme</vt:lpstr>
      <vt:lpstr>Microsoft Word 97 - 2004 Document</vt:lpstr>
      <vt:lpstr>Do Not Fear Random MAC Addresses!</vt:lpstr>
      <vt:lpstr>Abstract</vt:lpstr>
      <vt:lpstr>Motivation For 802.11 MAC Randomization</vt:lpstr>
      <vt:lpstr>Concerns of Communications Privacy are Not New</vt:lpstr>
      <vt:lpstr>Privacy Concerns with 802.11</vt:lpstr>
      <vt:lpstr>Privacy Concerns with 802.11</vt:lpstr>
      <vt:lpstr>How is “Client Privacy” Addressed in 802.11?</vt:lpstr>
      <vt:lpstr>802c and MAC Randomization</vt:lpstr>
      <vt:lpstr>802c and MAC Randomization</vt:lpstr>
      <vt:lpstr>802c is Not Useful for an 802.11 Network</vt:lpstr>
      <vt:lpstr>WBA Liasion </vt:lpstr>
      <vt:lpstr>Summary</vt:lpstr>
      <vt:lpstr>References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Harkins, Daniel</dc:creator>
  <cp:lastModifiedBy>Harkins, Daniel</cp:lastModifiedBy>
  <cp:revision>27</cp:revision>
  <cp:lastPrinted>1601-01-01T00:00:00Z</cp:lastPrinted>
  <dcterms:created xsi:type="dcterms:W3CDTF">2019-06-20T16:35:19Z</dcterms:created>
  <dcterms:modified xsi:type="dcterms:W3CDTF">2019-06-26T00:50:35Z</dcterms:modified>
</cp:coreProperties>
</file>