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399266"/>
              </p:ext>
            </p:extLst>
          </p:nvPr>
        </p:nvGraphicFramePr>
        <p:xfrm>
          <a:off x="1219200" y="1524000"/>
          <a:ext cx="6705600" cy="530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Suhwook/Po-Kai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Rojan/Yunsong/Alfred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299578"/>
              </p:ext>
            </p:extLst>
          </p:nvPr>
        </p:nvGraphicFramePr>
        <p:xfrm>
          <a:off x="457200" y="1371600"/>
          <a:ext cx="8105775" cy="485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(30.3.9.2, 30.3.5.2, 30.3.5.3, 30.3.5.4)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Steve/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Alphan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Vinod/Junghoon/Dennis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ematical description of signals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Jason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823183"/>
              </p:ext>
            </p:extLst>
          </p:nvPr>
        </p:nvGraphicFramePr>
        <p:xfrm>
          <a:off x="992188" y="2057400"/>
          <a:ext cx="6705600" cy="191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11-19/1016r2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93760</TotalTime>
  <Words>581</Words>
  <Application>Microsoft Office PowerPoint</Application>
  <PresentationFormat>On-screen Show (4:3)</PresentationFormat>
  <Paragraphs>160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2297</cp:revision>
  <cp:lastPrinted>1998-02-10T13:28:06Z</cp:lastPrinted>
  <dcterms:created xsi:type="dcterms:W3CDTF">2008-03-19T13:28:15Z</dcterms:created>
  <dcterms:modified xsi:type="dcterms:W3CDTF">2019-06-22T04:44:48Z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2019-06-22 04:44:48Z</vt:lpwstr>
  </property>
  <property fmtid="{D5CDD505-2E9C-101B-9397-08002B2CF9AE}" pid="10" name="CTPClassification">
    <vt:lpwstr>CTP_IC</vt:lpwstr>
  </property>
</Properties>
</file>