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9810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802.11-19/1020r0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June 2019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3.0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2019-06-19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D3.0.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 based on the assignment.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</a:t>
            </a:r>
            <a:r>
              <a:rPr lang="en-US" sz="2000" dirty="0" smtClean="0"/>
              <a:t>based on the history of resolving same group of comments.</a:t>
            </a:r>
            <a:endParaRPr lang="en-US" sz="1600" dirty="0"/>
          </a:p>
          <a:p>
            <a:r>
              <a:rPr lang="en-US" sz="2000" dirty="0"/>
              <a:t>People can contact the POC to work together and generate </a:t>
            </a:r>
            <a:r>
              <a:rPr lang="en-US" sz="2000" dirty="0" smtClean="0"/>
              <a:t>one or more comment </a:t>
            </a:r>
            <a:r>
              <a:rPr lang="en-US" sz="2000" dirty="0"/>
              <a:t>resolution </a:t>
            </a:r>
            <a:r>
              <a:rPr lang="en-US" sz="2000" dirty="0" smtClean="0"/>
              <a:t>documents.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69098"/>
              </p:ext>
            </p:extLst>
          </p:nvPr>
        </p:nvGraphicFramePr>
        <p:xfrm>
          <a:off x="1219200" y="1524000"/>
          <a:ext cx="6705600" cy="5304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9652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Introduction (29.1)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Minyoung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Capabilities Element (9.4.2.296)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Channel Access (29.3)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Ming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Beacon and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Synchronization (29.6)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Duty Cycle (29.7)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 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Power Management and negotiation (29.8,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9.6.34.1, 9.6.34.2, 9.6.34.3)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Suhwook/Po-Kai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Wake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up Operation (29.9)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Po-Kai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Group ID (29.5.4)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Huang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Frame Format and Processing (29.4, 9.10, 29.5.1, 29.5.2, 29.5.3, 29.5.5, 29.5.6)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/Alfred/Woojin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Protected WUR Frames (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29.10, 12, 13, 9.4.2.300, 4.5, 4.10)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Rojan/Yunsong/Alfred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 FDMA (29.11)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Yongho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Discovery (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29.12, 9.4.2.299)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 Short Wake-up frame operation (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29.13, 9.6.34.4)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Menzo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WUR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xxx channel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83727"/>
              </p:ext>
            </p:extLst>
          </p:nvPr>
        </p:nvGraphicFramePr>
        <p:xfrm>
          <a:off x="457200" y="1371600"/>
          <a:ext cx="8105775" cy="4266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388"/>
                <a:gridCol w="2594462"/>
                <a:gridCol w="2701925"/>
              </a:tblGrid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Comment Group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Number of Comments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Assignment</a:t>
                      </a:r>
                      <a:endParaRPr lang="en-US" sz="1100" dirty="0"/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Procedure</a:t>
                      </a: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(30.3.14, 30.3.15)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/Rx Specification 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(30.3.12, 30.3.13)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Leif/Rui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Yang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783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Legacy Portion (30.3.9.2, 30.3.5.2, 30.3.5.3, 30.3.5.4)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Rui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BPSK Mark (30.3.5.5, 30.3.5.6)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Steve/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</a:rPr>
                        <a:t>Alphan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/Vinod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Sync field (30.3.5.7, 30.3.5.9)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Steve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478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Data field (30.3.5.8, 30.3.10, 30.3.6)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Eunsung/Junghoon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8557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CSD and Waveform generation (30.3.4, Annex AC)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Vinod/Junghoon/Dennis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897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WUR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PHY FDMA and padding (30.3.5.9, 30.3.11, 30.3.3)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Eunsung/Junghoon/Rui Cao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Introduction (30.1)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Bo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Sun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9986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PHY interface (30.2)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4060149"/>
              </p:ext>
            </p:extLst>
          </p:nvPr>
        </p:nvGraphicFramePr>
        <p:xfrm>
          <a:off x="992188" y="2057400"/>
          <a:ext cx="6705600" cy="191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Comment Group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 of Comments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Assignment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MLME 6.3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Rojan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 (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4.3.15a, appendix B)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 document 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Misc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11-19/1016r0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</a:t>
            </a:r>
            <a:r>
              <a:rPr lang="en-US" dirty="0" smtClean="0"/>
              <a:t>D3.0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93113</TotalTime>
  <Words>576</Words>
  <Application>Microsoft Office PowerPoint</Application>
  <PresentationFormat>On-screen Show (4:3)</PresentationFormat>
  <Paragraphs>157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3.0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2282</cp:revision>
  <cp:lastPrinted>1998-02-10T13:28:06Z</cp:lastPrinted>
  <dcterms:created xsi:type="dcterms:W3CDTF">2008-03-19T13:28:15Z</dcterms:created>
  <dcterms:modified xsi:type="dcterms:W3CDTF">2019-06-20T05:36:21Z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975c0b72-a69a-42e3-852c-e91dd3c91e65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2019-06-20 05:36:21Z</vt:lpwstr>
  </property>
  <property fmtid="{D5CDD505-2E9C-101B-9397-08002B2CF9AE}" pid="10" name="CTPClassification">
    <vt:lpwstr>CTP_IC</vt:lpwstr>
  </property>
</Properties>
</file>