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4" r:id="rId4"/>
    <p:sldId id="258" r:id="rId5"/>
    <p:sldId id="259" r:id="rId6"/>
    <p:sldId id="263" r:id="rId7"/>
    <p:sldId id="260" r:id="rId8"/>
    <p:sldId id="261" r:id="rId9"/>
    <p:sldId id="262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86" d="100"/>
          <a:sy n="86" d="100"/>
        </p:scale>
        <p:origin x="331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Christian R. Berger (Marvell) et al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40103" y="6486183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802.11-19/1011r1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Arial" charset="0"/>
                <a:cs typeface="Arial" charset="0"/>
              </a:rPr>
              <a:t>SIG-A Changes for Ranging NDP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2019-06-12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R. Berger (Marvell) et al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560816"/>
              </p:ext>
            </p:extLst>
          </p:nvPr>
        </p:nvGraphicFramePr>
        <p:xfrm>
          <a:off x="995363" y="2420938"/>
          <a:ext cx="9869487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6" name="Document" r:id="rId4" imgW="10454803" imgH="2552964" progId="Word.Document.8">
                  <p:embed/>
                </p:oleObj>
              </mc:Choice>
              <mc:Fallback>
                <p:oleObj name="Document" r:id="rId4" imgW="10454803" imgH="255296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20938"/>
                        <a:ext cx="9869487" cy="24066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C45E5-E0D5-437B-9120-6C3A5E74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in SIG-A with Ranging NDP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73E98-DE3C-4948-A82E-9DCFCF105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Repetition of HE-LTFs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Pre-11az STAs will decode LSIG length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Compare with NSTS in SIG-A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Interpret extra HE-LTFs as Data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Will also affect 11ax based sniffers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Desirable to have 11az Wave 1 devices with minimal PHY changes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Will potentially ignore NDPs with repeated HE-LTFs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Re-use current P-matrix for decoding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 easy to link PHY processing to parameters received in NDP-A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37B821-E24F-4CCC-8D5B-6CA9D4A9FC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A98CC-D95A-4036-BCB9-54065F075A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8F87DF4-9509-400E-A6A0-F48795E6BB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7727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3616F-55BC-4521-B065-F78DD637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 Existing P-Matrix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222A0-6EC7-45B8-A5A0-2AB66E1F1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current P-matrix for decoding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Secure LTF needs multiple channel estimates for detecting attacker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Non-secure only wants averaged results to reduce noise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Treat repetition as partial “bigger P-matrix”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P-matrix removal implicitly calculates average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Lower memory needs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Avoid new implementation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 is N_STS=2, N_REP=2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 first two columns of 4x4 P-matrix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apply full 4x4 P-matrix, two “zero channels”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8284C4-E16D-4BEF-9395-E45FB324C2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29A590-A2B5-4574-8B87-CEF7664F02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1E40E5-69D7-41D3-8C35-98614555B8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56D946-3883-443E-82D2-49154A597C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0" y="4386703"/>
            <a:ext cx="1893365" cy="128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812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7665C-3ED0-44B1-B730-B6A9CF2EC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4DB4-5A98-484A-B18C-6E1A80472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Modify SIG-A NSTS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Include repetitions of non-secure HE-LTFs in SIG-A NSTS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Non-secure HE-LTFs can be limited to 8 to fit SIG-A NSTS subfield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Typically used for 1x1 and 2x2 STAs to improve SNR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If repetition is a 2-power, fits P matrix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Simply change interpretation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Instead of thinking of a N_STS=2 with LTF_REP=2 of two 2x2 P-matrices stacked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Interpret as first two columns of 4x4 P-matrix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N_STS=4 with zero power on 3</a:t>
            </a:r>
            <a:r>
              <a:rPr lang="en-US" baseline="30000" dirty="0"/>
              <a:t>rd</a:t>
            </a:r>
            <a:r>
              <a:rPr lang="en-US" dirty="0"/>
              <a:t> and 4</a:t>
            </a:r>
            <a:r>
              <a:rPr lang="en-US" baseline="30000" dirty="0"/>
              <a:t>th</a:t>
            </a:r>
            <a:r>
              <a:rPr lang="en-US" dirty="0"/>
              <a:t> stream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Still “correct” use of NSTS subfield by 11ax standard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15D110-A988-4B07-B656-C2BCBE72A8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BEF87-8417-4B2A-A8C7-9F3D469FF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8CF6D5-3514-4767-9CF8-5286B51E86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2257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D8A77-CFE7-49FB-AA4F-F15D26792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Enhancements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55502-04B6-4004-B223-2A4AFBCD1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Most subfields in HE SIG-A not used in HE NDPs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Could reuse some subfields to explicitly encode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True N_STS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LTF_REP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HESIGA1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MCS: B3:B6 (4bits)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DCM: B7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HESIGA2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Coding: B7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LDPC extra symbol: B8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STBC: B9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Pre-FEC Padding Factor: B11-B12 (2bits)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PE </a:t>
            </a:r>
            <a:r>
              <a:rPr lang="en-US" dirty="0" err="1"/>
              <a:t>Disambiguity</a:t>
            </a:r>
            <a:r>
              <a:rPr lang="en-US" dirty="0"/>
              <a:t>: B13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Doppler: B15</a:t>
            </a:r>
          </a:p>
          <a:p>
            <a:pPr marL="914400" lvl="2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E100CB-A1E0-4179-8906-908D6DB108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4F516-D4DF-4AA2-8D25-E5832FA8BD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A4A212-1894-47F0-B13D-6061B3BEDD0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681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07242-B7CC-4CC6-9064-4C282AC54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Allowed Combinations of N_STS and LTF_REP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9E27C93-B45C-45AF-977B-990495FB38E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Possible cases: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N_STS=1, Base P-matrix=1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LTF_REP=1/2/4/6/8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Final P-matrix=1/2/4/6/8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N_STS=2, base P-matrix=2,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LTF_REP=1/2/3/4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Final P-matrix=2/4/6/8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N_STS=3/4, base P-matrix=4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LTF_REP=1/2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Final P-matrix=4/8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b="1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C3F6198-8F5F-467C-BCA3-80543E7EF6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P-matrix sizes 2/4/6/8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N_STS=5/6, base P-matrix=6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LTF_REP=1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Final P-matrix=6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N_STS=7/8, base P-matrix=8,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 LTF_REP=1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Final P-matrix=8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F9E579-0C51-48E7-B8EB-4644497325A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B4797-E049-4E30-BD18-56FDFCDD1E2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5912A3-55FD-49EF-A7AA-B0E887DCB62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6324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156F2-47FC-47AB-B26E-AB55B8798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1696D-C13F-41CA-B51C-2081AE319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limit the possible combinations of N_STS and LTF_REP in non-secure HE Ranging NPDs to the ones listed on slide 5?</a:t>
            </a:r>
          </a:p>
          <a:p>
            <a:endParaRPr lang="en-US" dirty="0"/>
          </a:p>
          <a:p>
            <a:r>
              <a:rPr lang="en-US" dirty="0"/>
              <a:t>Yes:		No:		Abstain: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049D08-2137-48CA-AE1C-FE213DD759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664EA-57F1-45A2-8D81-E8491F4DC2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7CD4DE-44CA-4FA5-B5EB-1A9133A2A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0458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156F2-47FC-47AB-B26E-AB55B8798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1696D-C13F-41CA-B51C-2081AE319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change the NSTS encoding in HE SIG-A for HE Ranging NPDs, to include all non-secure HE-LTFs, including repeated HE-LTFs?</a:t>
            </a:r>
          </a:p>
          <a:p>
            <a:r>
              <a:rPr lang="en-US" dirty="0"/>
              <a:t>For example: a N_STS=2 and N_REP=2 would encode the NSTS subfield as if there were 4 spatial streams.</a:t>
            </a:r>
          </a:p>
          <a:p>
            <a:endParaRPr lang="en-US" dirty="0"/>
          </a:p>
          <a:p>
            <a:r>
              <a:rPr lang="en-US" dirty="0"/>
              <a:t>Yes:		No:		Abstain: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049D08-2137-48CA-AE1C-FE213DD759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664EA-57F1-45A2-8D81-E8491F4DC2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7CD4DE-44CA-4FA5-B5EB-1A9133A2A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816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156F2-47FC-47AB-B26E-AB55B8798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III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1696D-C13F-41CA-B51C-2081AE319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reuse some of the HE-SIG-A field in HE Ranging NDPs to encode the true N_STS and N_REP?</a:t>
            </a:r>
          </a:p>
          <a:p>
            <a:r>
              <a:rPr lang="en-US" dirty="0"/>
              <a:t>For example, use MCS, DCM, coding subfields.</a:t>
            </a:r>
          </a:p>
          <a:p>
            <a:endParaRPr lang="en-US" dirty="0"/>
          </a:p>
          <a:p>
            <a:r>
              <a:rPr lang="en-US" dirty="0"/>
              <a:t>Yes:		No:		Abstain: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049D08-2137-48CA-AE1C-FE213DD759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664EA-57F1-45A2-8D81-E8491F4DC2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7CD4DE-44CA-4FA5-B5EB-1A9133A2A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235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2152</TotalTime>
  <Words>702</Words>
  <Application>Microsoft Office PowerPoint</Application>
  <PresentationFormat>Widescreen</PresentationFormat>
  <Paragraphs>116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SIG-A Changes for Ranging NDP</vt:lpstr>
      <vt:lpstr>Problem in SIG-A with Ranging NDP</vt:lpstr>
      <vt:lpstr>Match Existing P-Matrix</vt:lpstr>
      <vt:lpstr>Solution</vt:lpstr>
      <vt:lpstr>Additional Enhancements</vt:lpstr>
      <vt:lpstr>Allowed Combinations of N_STS and LTF_REP</vt:lpstr>
      <vt:lpstr>Strawpoll I</vt:lpstr>
      <vt:lpstr>Strawpoll II</vt:lpstr>
      <vt:lpstr>Strawpoll III</vt:lpstr>
    </vt:vector>
  </TitlesOfParts>
  <Company>Marvell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VHT Sounding Feedback</dc:title>
  <dc:creator>Christian Berger</dc:creator>
  <cp:lastModifiedBy>Christian Berger</cp:lastModifiedBy>
  <cp:revision>84</cp:revision>
  <cp:lastPrinted>1601-01-01T00:00:00Z</cp:lastPrinted>
  <dcterms:created xsi:type="dcterms:W3CDTF">2017-07-11T08:48:30Z</dcterms:created>
  <dcterms:modified xsi:type="dcterms:W3CDTF">2019-09-06T21:47:44Z</dcterms:modified>
</cp:coreProperties>
</file>