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982"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2019-7-14</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696562771"/>
              </p:ext>
            </p:extLst>
          </p:nvPr>
        </p:nvGraphicFramePr>
        <p:xfrm>
          <a:off x="1523999" y="2819400"/>
          <a:ext cx="9448801" cy="2856230"/>
        </p:xfrm>
        <a:graphic>
          <a:graphicData uri="http://schemas.openxmlformats.org/drawingml/2006/table">
            <a:tbl>
              <a:tblPr/>
              <a:tblGrid>
                <a:gridCol w="1302288"/>
                <a:gridCol w="5139698"/>
                <a:gridCol w="3006815"/>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5875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effectLst/>
                          <a:latin typeface="Arial" panose="020B0604020202020204" pitchFamily="34" charset="0"/>
                        </a:rPr>
                        <a:t> PHY </a:t>
                      </a:r>
                      <a:r>
                        <a:rPr lang="en-US" sz="1400" dirty="0">
                          <a:effectLst/>
                          <a:latin typeface="Arial" panose="020B0604020202020204" pitchFamily="34" charset="0"/>
                        </a:rPr>
                        <a:t>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11-19/1203r0,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 D3.0 Comment Resolution on PHY Interface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11-19/1232</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 CR for Legacy Preamble in D3.0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smtClean="0">
                          <a:solidFill>
                            <a:srgbClr val="000000"/>
                          </a:solidFill>
                          <a:effectLst/>
                          <a:latin typeface="Arial" panose="020B0604020202020204" pitchFamily="34" charset="0"/>
                        </a:rPr>
                        <a:t>Rui Cao (Marvell)</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1088427380"/>
              </p:ext>
            </p:extLst>
          </p:nvPr>
        </p:nvGraphicFramePr>
        <p:xfrm>
          <a:off x="1790699" y="2948691"/>
          <a:ext cx="8610602" cy="2416810"/>
        </p:xfrm>
        <a:graphic>
          <a:graphicData uri="http://schemas.openxmlformats.org/drawingml/2006/table">
            <a:tbl>
              <a:tblPr/>
              <a:tblGrid>
                <a:gridCol w="1266265"/>
                <a:gridCol w="4908092"/>
                <a:gridCol w="2436245"/>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CRs 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CR 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11-19/1135r1 </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Assorted comment resolutions D3.0</a:t>
                      </a:r>
                      <a:endParaRPr lang="en-US" sz="1400" dirty="0" smtClean="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Menzo Wentink(Qualcomm)</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802.11-19/956r2] and teleconference calls [doc: IEEE </a:t>
            </a:r>
            <a:r>
              <a:rPr lang="en-US" altLang="en-US" dirty="0" smtClean="0"/>
              <a:t>802.11-19/1030r4]</a:t>
            </a:r>
            <a:endParaRPr lang="en-US" altLang="en-US" dirty="0" smtClean="0"/>
          </a:p>
          <a:p>
            <a:endParaRPr lang="en-US" altLang="en-US" dirty="0" smtClean="0"/>
          </a:p>
          <a:p>
            <a:pPr lvl="1"/>
            <a:r>
              <a:rPr lang="en-US" altLang="en-US" dirty="0" smtClean="0"/>
              <a:t>Move:</a:t>
            </a:r>
          </a:p>
          <a:p>
            <a:pPr lvl="1"/>
            <a:r>
              <a:rPr lang="en-US" altLang="en-US" dirty="0" smtClean="0"/>
              <a:t>Second: </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smtClean="0"/>
              <a:t>TBD</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July 8</a:t>
            </a:r>
            <a:r>
              <a:rPr lang="en-US" baseline="30000" dirty="0" smtClean="0"/>
              <a:t>th</a:t>
            </a:r>
            <a:r>
              <a:rPr lang="en-US" dirty="0" smtClean="0"/>
              <a:t> : </a:t>
            </a:r>
          </a:p>
          <a:p>
            <a:pPr lvl="1">
              <a:defRPr/>
            </a:pPr>
            <a:r>
              <a:rPr lang="en-US" b="0" dirty="0" smtClean="0"/>
              <a:t>Received </a:t>
            </a:r>
            <a:r>
              <a:rPr lang="en-US" dirty="0" smtClean="0"/>
              <a:t>21 </a:t>
            </a:r>
            <a:r>
              <a:rPr lang="en-US" dirty="0" smtClean="0"/>
              <a:t>s</a:t>
            </a:r>
            <a:r>
              <a:rPr lang="en-US" b="0" dirty="0" smtClean="0"/>
              <a:t>ubmissions (updated on </a:t>
            </a:r>
            <a:r>
              <a:rPr lang="en-US" dirty="0" smtClean="0"/>
              <a:t>July </a:t>
            </a:r>
            <a:r>
              <a:rPr lang="en-US" dirty="0" smtClean="0"/>
              <a:t>14</a:t>
            </a:r>
            <a:r>
              <a:rPr lang="en-US" baseline="30000" dirty="0" smtClean="0"/>
              <a:t>th</a:t>
            </a:r>
            <a:r>
              <a:rPr lang="en-US" dirty="0" smtClean="0"/>
              <a:t> </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150811</TotalTime>
  <Words>2000</Words>
  <Application>Microsoft Office PowerPoint</Application>
  <PresentationFormat>Widescreen</PresentationFormat>
  <Paragraphs>523</Paragraphs>
  <Slides>31</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5420</cp:revision>
  <cp:lastPrinted>2014-11-04T15:04:57Z</cp:lastPrinted>
  <dcterms:created xsi:type="dcterms:W3CDTF">2007-04-17T18:10:23Z</dcterms:created>
  <dcterms:modified xsi:type="dcterms:W3CDTF">2019-07-14T20:35:37Z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2019-07-14 20:35:37Z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