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9" r:id="rId3"/>
    <p:sldId id="350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664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802.11-19/0978r0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Some contributions to ETSI BRAN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31 May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Comments/suggestions are requested in relation to contributions on coexistence to BRAN#102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ETSI BRAN is conducting its next F2F meeting (BRAN#102) in Sophia Antipolis, France during the week starting 17 June 2019</a:t>
            </a:r>
          </a:p>
          <a:p>
            <a:pPr lvl="1"/>
            <a:r>
              <a:rPr lang="en-AU" dirty="0" smtClean="0"/>
              <a:t>Andrew Myles (Cisco) has made a number of contributions relevant to the topic of coexistence that may be of interest to IEEE 802.11 Coexistence SC participants and the </a:t>
            </a:r>
            <a:r>
              <a:rPr lang="en-AU" i="1" dirty="0" smtClean="0"/>
              <a:t>interested public</a:t>
            </a:r>
          </a:p>
          <a:p>
            <a:pPr lvl="1"/>
            <a:r>
              <a:rPr lang="en-AU" dirty="0" smtClean="0"/>
              <a:t>He welcomes any comments on any of the contributions, and may include any suggested revisions in updates to the contributions before BRAN#102</a:t>
            </a:r>
          </a:p>
          <a:p>
            <a:pPr lvl="1"/>
            <a:r>
              <a:rPr lang="en-AU" dirty="0" smtClean="0"/>
              <a:t>The contributions are all contained in embedded documents on the </a:t>
            </a:r>
            <a:r>
              <a:rPr lang="en-AU" smtClean="0"/>
              <a:t>next  page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Comments/suggestions are requested in relation to contributions on coexistence to BRAN#102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145760"/>
              </p:ext>
            </p:extLst>
          </p:nvPr>
        </p:nvGraphicFramePr>
        <p:xfrm>
          <a:off x="685799" y="1981200"/>
          <a:ext cx="7858125" cy="4343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1930">
                  <a:extLst>
                    <a:ext uri="{9D8B030D-6E8A-4147-A177-3AD203B41FA5}">
                      <a16:colId xmlns:a16="http://schemas.microsoft.com/office/drawing/2014/main" val="478353867"/>
                    </a:ext>
                  </a:extLst>
                </a:gridCol>
                <a:gridCol w="4853548">
                  <a:extLst>
                    <a:ext uri="{9D8B030D-6E8A-4147-A177-3AD203B41FA5}">
                      <a16:colId xmlns:a16="http://schemas.microsoft.com/office/drawing/2014/main" val="431497035"/>
                    </a:ext>
                  </a:extLst>
                </a:gridCol>
                <a:gridCol w="1232647">
                  <a:extLst>
                    <a:ext uri="{9D8B030D-6E8A-4147-A177-3AD203B41FA5}">
                      <a16:colId xmlns:a16="http://schemas.microsoft.com/office/drawing/2014/main" val="423163965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BRAN Doc #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Embedded</a:t>
                      </a:r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866336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BRAN(19)102005r2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Adaptivity refinements for broadcasts &amp; delayed feedback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2166555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BRAN(19)102010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 on ED threshold for “paused</a:t>
                      </a:r>
                      <a:r>
                        <a:rPr lang="en-US" sz="1400" baseline="0" dirty="0" smtClean="0"/>
                        <a:t> COTs”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3141978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BRAN(19)102011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 on protecting COTs from “paused COTs”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178717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BRAN(19)102012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Removing</a:t>
                      </a:r>
                      <a:r>
                        <a:rPr lang="en-US" sz="1400" baseline="0" dirty="0" smtClean="0"/>
                        <a:t> immediate </a:t>
                      </a:r>
                      <a:r>
                        <a:rPr lang="en-US" sz="1400" baseline="0" dirty="0" err="1" smtClean="0"/>
                        <a:t>tx</a:t>
                      </a:r>
                      <a:r>
                        <a:rPr lang="en-US" sz="1400" baseline="0" dirty="0" smtClean="0"/>
                        <a:t> after CCA from EN 301 893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73643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BRAN(19)102013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Update on the no/short LBT issue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322643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BRAN(19)102014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How should CW</a:t>
                      </a:r>
                      <a:r>
                        <a:rPr lang="en-US" sz="1400" dirty="0" smtClean="0"/>
                        <a:t> be adjusted in LBT wit</a:t>
                      </a:r>
                      <a:r>
                        <a:rPr lang="en-US" sz="1400" baseline="0" dirty="0" smtClean="0"/>
                        <a:t>h delayed feedback?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078465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BRAN(19)102015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What is “success” in LBT?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3911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860178"/>
              </p:ext>
            </p:extLst>
          </p:nvPr>
        </p:nvGraphicFramePr>
        <p:xfrm>
          <a:off x="7620000" y="2667000"/>
          <a:ext cx="585788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showAsIcon="1" r:id="rId3" imgW="914400" imgH="806400" progId="Word.Document.12">
                  <p:embed/>
                </p:oleObj>
              </mc:Choice>
              <mc:Fallback>
                <p:oleObj name="Document" showAsIcon="1" r:id="rId3" imgW="914400" imgH="8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0" y="2667000"/>
                        <a:ext cx="585788" cy="516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608524"/>
              </p:ext>
            </p:extLst>
          </p:nvPr>
        </p:nvGraphicFramePr>
        <p:xfrm>
          <a:off x="7588800" y="3200400"/>
          <a:ext cx="6408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Presentation" showAsIcon="1" r:id="rId5" imgW="914400" imgH="806400" progId="PowerPoint.Show.12">
                  <p:embed/>
                </p:oleObj>
              </mc:Choice>
              <mc:Fallback>
                <p:oleObj name="Presentation" showAsIcon="1" r:id="rId5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88800" y="3200400"/>
                        <a:ext cx="640800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139390"/>
              </p:ext>
            </p:extLst>
          </p:nvPr>
        </p:nvGraphicFramePr>
        <p:xfrm>
          <a:off x="7620000" y="3743325"/>
          <a:ext cx="5940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Presentation" showAsIcon="1" r:id="rId7" imgW="914400" imgH="806400" progId="PowerPoint.Show.12">
                  <p:embed/>
                </p:oleObj>
              </mc:Choice>
              <mc:Fallback>
                <p:oleObj name="Presentation" showAsIcon="1" r:id="rId7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0" y="3743325"/>
                        <a:ext cx="59400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870623"/>
              </p:ext>
            </p:extLst>
          </p:nvPr>
        </p:nvGraphicFramePr>
        <p:xfrm>
          <a:off x="7581900" y="4267200"/>
          <a:ext cx="670200" cy="591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Presentation" showAsIcon="1" r:id="rId9" imgW="914400" imgH="806400" progId="PowerPoint.Show.12">
                  <p:embed/>
                </p:oleObj>
              </mc:Choice>
              <mc:Fallback>
                <p:oleObj name="Presentation" showAsIcon="1" r:id="rId9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81900" y="4267200"/>
                        <a:ext cx="670200" cy="591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853041"/>
              </p:ext>
            </p:extLst>
          </p:nvPr>
        </p:nvGraphicFramePr>
        <p:xfrm>
          <a:off x="7612200" y="4822296"/>
          <a:ext cx="609600" cy="537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Presentation" showAsIcon="1" r:id="rId11" imgW="914400" imgH="806400" progId="PowerPoint.Show.12">
                  <p:embed/>
                </p:oleObj>
              </mc:Choice>
              <mc:Fallback>
                <p:oleObj name="Presentation" showAsIcon="1" r:id="rId11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12200" y="4822296"/>
                        <a:ext cx="609600" cy="537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229011"/>
              </p:ext>
            </p:extLst>
          </p:nvPr>
        </p:nvGraphicFramePr>
        <p:xfrm>
          <a:off x="7620000" y="5343888"/>
          <a:ext cx="593588" cy="52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Presentation" showAsIcon="1" r:id="rId13" imgW="914400" imgH="806400" progId="PowerPoint.Show.12">
                  <p:embed/>
                </p:oleObj>
              </mc:Choice>
              <mc:Fallback>
                <p:oleObj name="Presentation" showAsIcon="1" r:id="rId13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20000" y="5343888"/>
                        <a:ext cx="593588" cy="523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13775"/>
              </p:ext>
            </p:extLst>
          </p:nvPr>
        </p:nvGraphicFramePr>
        <p:xfrm>
          <a:off x="7581900" y="5903177"/>
          <a:ext cx="599700" cy="528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Presentation" showAsIcon="1" r:id="rId15" imgW="914400" imgH="806400" progId="PowerPoint.Show.12">
                  <p:embed/>
                </p:oleObj>
              </mc:Choice>
              <mc:Fallback>
                <p:oleObj name="Presentation" showAsIcon="1" r:id="rId15" imgW="914400" imgH="8064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81900" y="5903177"/>
                        <a:ext cx="599700" cy="528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84277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235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802-11-Submission</vt:lpstr>
      <vt:lpstr>Microsoft Word Document</vt:lpstr>
      <vt:lpstr>Microsoft PowerPoint Presentation</vt:lpstr>
      <vt:lpstr>Some contributions to ETSI BRAN</vt:lpstr>
      <vt:lpstr>Comments/suggestions are requested in relation to contributions on coexistence to BRAN#102 </vt:lpstr>
      <vt:lpstr>Comments/suggestions are requested in relation to contributions on coexistence to BRAN#102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2019-05-31T04:37:59Z</dcterms:modified>
</cp:coreProperties>
</file>