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660"/>
  </p:normalViewPr>
  <p:slideViewPr>
    <p:cSldViewPr>
      <p:cViewPr varScale="1">
        <p:scale>
          <a:sx n="74" d="100"/>
          <a:sy n="74" d="100"/>
        </p:scale>
        <p:origin x="64" y="1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802.11-19/947r0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July Meeting </a:t>
            </a:r>
            <a:r>
              <a:rPr lang="en-US" altLang="en-US" dirty="0" smtClean="0"/>
              <a:t>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2019-07-18</a:t>
            </a:r>
            <a:endParaRPr lang="en-GB" sz="2000" b="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 smtClean="0"/>
              <a:t>This </a:t>
            </a:r>
            <a:r>
              <a:rPr lang="en-US" dirty="0"/>
              <a:t>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Vienna, July 2019 </a:t>
            </a:r>
            <a:r>
              <a:rPr lang="en-US" dirty="0"/>
              <a:t>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roughly ~150 technical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Performed comment assignment of most of the remaining CIDs.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Group met for 8 meeting slots and reviewed a total of 29 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Continued effort to meet the projected re-</a:t>
            </a:r>
            <a:r>
              <a:rPr lang="en-US" b="0" dirty="0" err="1"/>
              <a:t>circ</a:t>
            </a:r>
            <a:r>
              <a:rPr lang="en-US" b="0" dirty="0"/>
              <a:t> ballot out of Sep. meeting.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Towards </a:t>
            </a:r>
            <a:r>
              <a:rPr lang="en-US" dirty="0" smtClean="0"/>
              <a:t>Sep. Meeting </a:t>
            </a:r>
            <a:r>
              <a:rPr lang="en-US" dirty="0" smtClean="0"/>
              <a:t>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Complete LB240 comment resolution by end of Sep. </a:t>
            </a:r>
            <a:r>
              <a:rPr lang="en-US" b="0" dirty="0" smtClean="0"/>
              <a:t>meeting and recirculate out of the Sep. meeting.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 a new baseline draft D1.3 including all adopted CR from July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Have a 3 day ad hoc for the purpose of comment resolution.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July 24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 	(Wednesday), 13:00 ET – 14:30 ET – already approved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July 31</a:t>
            </a:r>
            <a:r>
              <a:rPr lang="en-US" altLang="en-US" b="0" baseline="30000" dirty="0"/>
              <a:t>st</a:t>
            </a:r>
            <a:r>
              <a:rPr lang="en-US" altLang="en-US" b="0" dirty="0"/>
              <a:t>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Aug. 7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Aug. 14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Aug. 21</a:t>
            </a:r>
            <a:r>
              <a:rPr lang="en-US" altLang="en-US" b="0" baseline="30000" dirty="0"/>
              <a:t>st</a:t>
            </a:r>
            <a:r>
              <a:rPr lang="en-US" altLang="en-US" b="0" dirty="0"/>
              <a:t>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Aug. 28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	(Wednesday) , 13:00 ET – </a:t>
            </a:r>
            <a:r>
              <a:rPr lang="en-US" altLang="en-US" b="0"/>
              <a:t>14:30 </a:t>
            </a:r>
            <a:r>
              <a:rPr lang="en-US" altLang="en-US" b="0" smtClean="0"/>
              <a:t>ET</a:t>
            </a:r>
            <a:endParaRPr lang="en-US" alt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14810</TotalTime>
  <Words>206</Words>
  <Application>Microsoft Office PowerPoint</Application>
  <PresentationFormat>Widescreen</PresentationFormat>
  <Paragraphs>46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July Meeting Closing Report</vt:lpstr>
      <vt:lpstr>Abstract</vt:lpstr>
      <vt:lpstr>TG Status And Work Completed</vt:lpstr>
      <vt:lpstr>Goal Towards Sep. Meeting and Beyond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248</cp:revision>
  <cp:lastPrinted>1601-01-01T00:00:00Z</cp:lastPrinted>
  <dcterms:created xsi:type="dcterms:W3CDTF">2018-08-06T10:28:59Z</dcterms:created>
  <dcterms:modified xsi:type="dcterms:W3CDTF">2019-07-18T14:45:10Z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2019-07-18 14:45:10Z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