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65" r:id="rId5"/>
    <p:sldId id="263" r:id="rId6"/>
    <p:sldId id="267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08" d="100"/>
          <a:sy n="108" d="100"/>
        </p:scale>
        <p:origin x="100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802.11-19/0945r0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802.11-19/0945r0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802.11-19/0945r0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802.11-19/0945r0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802.11-19/0945r0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802.11-19/0945r0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July 2019, Vienna, AT.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Goals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additional technical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Consolidate the system architecture / control plane discussions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early drafts of amendment text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met 3 time slots during this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on relation between ARC and </a:t>
            </a:r>
            <a:r>
              <a:rPr lang="en-US" dirty="0" err="1"/>
              <a:t>TGbc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Additions to Functional Requirements Document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Identified potential clauses, which might be amended by </a:t>
            </a:r>
            <a:r>
              <a:rPr lang="en-US" dirty="0" err="1"/>
              <a:t>TGbc</a:t>
            </a:r>
            <a:r>
              <a:rPr lang="en-US" dirty="0"/>
              <a:t>, and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Plans for September 2019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Issue call for proposals between now and </a:t>
            </a:r>
            <a:r>
              <a:rPr lang="en-US"/>
              <a:t>September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submissions on </a:t>
            </a:r>
            <a:r>
              <a:rPr lang="en-US" dirty="0" err="1"/>
              <a:t>TGbc</a:t>
            </a:r>
            <a:r>
              <a:rPr lang="en-US" dirty="0"/>
              <a:t> draft text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r>
              <a:rPr lang="en-US" dirty="0"/>
              <a:t>	Tuesday, August 13</a:t>
            </a:r>
            <a:r>
              <a:rPr lang="en-US" baseline="30000" dirty="0"/>
              <a:t>th</a:t>
            </a:r>
            <a:r>
              <a:rPr lang="en-US" dirty="0"/>
              <a:t>, 10:00h 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15-20</a:t>
            </a:r>
            <a:r>
              <a:rPr lang="en-US" baseline="30000" dirty="0"/>
              <a:t>th</a:t>
            </a:r>
            <a:r>
              <a:rPr lang="en-US" dirty="0"/>
              <a:t> September 2019, F2F meeting</a:t>
            </a:r>
          </a:p>
          <a:p>
            <a:r>
              <a:rPr lang="en-US" dirty="0"/>
              <a:t>	Marriott Hanoi, Hanoi, Vietnam</a:t>
            </a:r>
          </a:p>
          <a:p>
            <a:r>
              <a:rPr lang="en-US" dirty="0"/>
              <a:t>	Meeting time requested:  3 sessions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TGbc </a:t>
            </a:r>
            <a:r>
              <a:rPr lang="en-US" dirty="0"/>
              <a:t>schedule – &lt;unchanged&gt;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2019		First meeting as a task group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2020		Initial WGLB (D1.0)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July 2020			D2.0 WGLB Recirculation LB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2021		Form SB Pool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2021		MEC/MDR done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March 2021		Initial SB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July 2021			Recirculation SB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 2022			Final WG/EC approval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Feb 2022			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2019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Agenda for this week:				11-19/0943</a:t>
            </a:r>
          </a:p>
          <a:p>
            <a:r>
              <a:rPr lang="en-US" dirty="0"/>
              <a:t>Meeting / Chair’s Slide Deck:		11-19/0944</a:t>
            </a:r>
          </a:p>
          <a:p>
            <a:r>
              <a:rPr lang="en-US" dirty="0"/>
              <a:t>Meeting minutes:					11-19/1005</a:t>
            </a:r>
          </a:p>
          <a:p>
            <a:r>
              <a:rPr lang="en-US" dirty="0"/>
              <a:t>Snapshot Slide:						11-19/0942</a:t>
            </a:r>
          </a:p>
          <a:p>
            <a:r>
              <a:rPr lang="en-US" dirty="0"/>
              <a:t>Closing report:						11-19/0945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11-19/0135r0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71FDD41F-9A87-A445-8B69-A4B12AF74B34}" vid="{C1887081-BDC1-3442-91E0-555B2E13F01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58</TotalTime>
  <Words>245</Words>
  <Application>Microsoft Macintosh PowerPoint</Application>
  <PresentationFormat>On-screen Show (4:3)</PresentationFormat>
  <Paragraphs>86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802-11-Submission-Koden-TI-plain</vt:lpstr>
      <vt:lpstr>Dokument</vt:lpstr>
      <vt:lpstr>TGbc Closing Report</vt:lpstr>
      <vt:lpstr>Abstract</vt:lpstr>
      <vt:lpstr>Meeting Goals</vt:lpstr>
      <vt:lpstr>Work Completed this week</vt:lpstr>
      <vt:lpstr>Plans for September 2019</vt:lpstr>
      <vt:lpstr>Future Session Planning</vt:lpstr>
      <vt:lpstr>TGbc schedule – &lt;unchanged&gt;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Microsoft Office User</cp:lastModifiedBy>
  <cp:revision>10</cp:revision>
  <cp:lastPrinted>1601-01-01T00:00:00Z</cp:lastPrinted>
  <dcterms:created xsi:type="dcterms:W3CDTF">2019-07-16T07:27:04Z</dcterms:created>
  <dcterms:modified xsi:type="dcterms:W3CDTF">2019-07-18T11:12:20Z</dcterms:modified>
  <cp:category/>
</cp:coreProperties>
</file>