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</p:sldIdLst>
  <p:sldSz cx="9144000" cy="6858000"/>
  <p:notesSz cx="6794500" cy="9931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Click to move the slide</a:t>
            </a:r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Click to edit the notes format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253CFE2-A693-4321-ACD8-B1F60075BFB7}" type="slidenum">
              <a:rPr b="0" lang="sv-SE" sz="1400" spc="-1" strike="noStrike">
                <a:latin typeface="DejaVu Serif"/>
              </a:rPr>
              <a:t>1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0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B91B5B5B-28EE-469D-AB44-C6081BF2BD05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72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560" cy="4471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75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6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A2F2036A-9AB8-4CCC-8209-944B8B87194B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sldImg"/>
          </p:nvPr>
        </p:nvSpPr>
        <p:spPr>
          <a:xfrm>
            <a:off x="922320" y="750960"/>
            <a:ext cx="4949640" cy="3711240"/>
          </a:xfrm>
          <a:prstGeom prst="rect">
            <a:avLst/>
          </a:prstGeom>
        </p:spPr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905040" y="4716360"/>
            <a:ext cx="4984560" cy="447156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513400" y="120600"/>
            <a:ext cx="6411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doc.: IEEE 802.11-13/0900r0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641520" y="120600"/>
            <a:ext cx="826560" cy="212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5230800" y="9615600"/>
            <a:ext cx="92340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marL="458640"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Clint Chaplin, Chair (Samsung)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2" name="TextShape 4"/>
          <p:cNvSpPr txBox="1"/>
          <p:nvPr/>
        </p:nvSpPr>
        <p:spPr>
          <a:xfrm>
            <a:off x="3146400" y="9615600"/>
            <a:ext cx="51228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EC2803E5-839D-451E-A6E9-9E08D5DE9F66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sldImg"/>
          </p:nvPr>
        </p:nvSpPr>
        <p:spPr>
          <a:xfrm>
            <a:off x="923760" y="750960"/>
            <a:ext cx="4947840" cy="3711240"/>
          </a:xfrm>
          <a:prstGeom prst="rect">
            <a:avLst/>
          </a:prstGeom>
        </p:spPr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905040" y="4718160"/>
            <a:ext cx="4984560" cy="4468320"/>
          </a:xfrm>
          <a:prstGeom prst="rect">
            <a:avLst/>
          </a:prstGeom>
        </p:spPr>
        <p:txBody>
          <a:bodyPr lIns="95400" rIns="95400" tIns="46080" bIns="46080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31380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941440" y="19810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8580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31380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5941440" y="4130280"/>
            <a:ext cx="25023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204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68480" y="41302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85800" y="4130280"/>
            <a:ext cx="7772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170320" y="334440"/>
            <a:ext cx="326700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doc.: IEEE 802.11-19/0936r0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" name="Line 2"/>
          <p:cNvSpPr/>
          <p:nvPr/>
        </p:nvSpPr>
        <p:spPr>
          <a:xfrm>
            <a:off x="685800" y="609480"/>
            <a:ext cx="777240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687960" y="6475320"/>
            <a:ext cx="415440" cy="1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Report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6476760"/>
            <a:ext cx="7848360" cy="3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040" cy="106632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Click to edit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Master title </a:t>
            </a: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style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Second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2" marL="108576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Third level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3" marL="142884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Fourth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4" marL="177156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Fifth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696960" y="332640"/>
            <a:ext cx="1181520" cy="2764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832000" y="6475320"/>
            <a:ext cx="2711520" cy="184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4344840" y="6475320"/>
            <a:ext cx="529920" cy="182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1C22B8C5-F55E-4DC0-A751-96630C1A13FE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3</a:t>
            </a:fld>
            <a:endParaRPr b="0" lang="sv-SE" sz="12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mentor.ieee.org/802.11/dcn/19/11-19-0623-03-0rcm-rcm-tig-agenda.pptx" TargetMode="External"/><Relationship Id="rId2" Type="http://schemas.openxmlformats.org/officeDocument/2006/relationships/hyperlink" Target="https://mentor.ieee.org/802.11/dcn/19/11-19-0891-00-0rcm-atlanta-may-2019-minutes.docx" TargetMode="Externa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688000" y="6475320"/>
            <a:ext cx="285552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B2B96F57-1F55-47B5-95A0-6A6E66AB3EE7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54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WNG SC Closing Report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TextShape 5"/>
          <p:cNvSpPr txBox="1"/>
          <p:nvPr/>
        </p:nvSpPr>
        <p:spPr>
          <a:xfrm>
            <a:off x="685800" y="1523880"/>
            <a:ext cx="7772040" cy="3805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400"/>
              </a:spcBef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Date: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 2019-05-17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CustomShape 6"/>
          <p:cNvSpPr/>
          <p:nvPr/>
        </p:nvSpPr>
        <p:spPr>
          <a:xfrm>
            <a:off x="533520" y="1940040"/>
            <a:ext cx="1447560" cy="38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400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7" name="Table 7"/>
          <p:cNvGraphicFramePr/>
          <p:nvPr/>
        </p:nvGraphicFramePr>
        <p:xfrm>
          <a:off x="717840" y="2509920"/>
          <a:ext cx="7429680" cy="94608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36108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Name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Affiliation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400" spc="-1" strike="noStrike">
                          <a:latin typeface="DejaVu Sans"/>
                        </a:rPr>
                        <a:t>Contact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5850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 Andersdotter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ARTICLE19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400" spc="-1" strike="noStrike">
                          <a:latin typeface="DejaVu Sans"/>
                        </a:rPr>
                        <a:t>amelia@article19.org</a:t>
                      </a:r>
                      <a:endParaRPr b="0" lang="sv-SE" sz="14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760000" y="6484680"/>
            <a:ext cx="278424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0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56C96B19-91FA-4997-AEF4-42FC23970401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1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Abstract</a:t>
            </a:r>
            <a:endParaRPr b="0" lang="en-GB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TextShape 5"/>
          <p:cNvSpPr txBox="1"/>
          <p:nvPr/>
        </p:nvSpPr>
        <p:spPr>
          <a:xfrm>
            <a:off x="1442880" y="1752480"/>
            <a:ext cx="6334200" cy="41144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Closing report for RCM TIG May 2019 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100000"/>
              </a:lnSpc>
              <a:spcBef>
                <a:spcPts val="641"/>
              </a:spcBef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Atlanta (USA)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96960" y="332640"/>
            <a:ext cx="967680" cy="276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472000" y="6475320"/>
            <a:ext cx="3071520" cy="1843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Amelia Andersdotter, Chair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5" name="TextShape 3"/>
          <p:cNvSpPr txBox="1"/>
          <p:nvPr/>
        </p:nvSpPr>
        <p:spPr>
          <a:xfrm>
            <a:off x="4344840" y="6475320"/>
            <a:ext cx="529920" cy="18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2EF6C34D-E6CC-41C1-8429-C9C26AE49C18}" type="slidenum"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6" name="TextShape 4"/>
          <p:cNvSpPr txBox="1"/>
          <p:nvPr/>
        </p:nvSpPr>
        <p:spPr>
          <a:xfrm>
            <a:off x="251640" y="525240"/>
            <a:ext cx="8712720" cy="52794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Times New Roman"/>
              </a:rPr>
              <a:t>Summary</a:t>
            </a:r>
            <a:endParaRPr b="1" lang="en-GB" sz="2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Background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Summary of discussions on randomized and changing MAC addresses 2014-2019, Amelia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Andersdotter, 11-19/588r3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Final Agenda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hlinkClick r:id="rId1"/>
              </a:rPr>
              <a:t>https://mentor.ieee.org/802.11/dcn/19/11-19-0623-03-0rcm-rcm-tig-agenda.pptx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</a:rPr>
              <a:t>Presentations at May 2019 meeting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Summary of events up to this point (slides), Amelia Andersdotter, 11-19/854r0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P802.1CQ MAC Address Assignment Requirements, Max Riegel, 11-19/851r0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IDQuery Query Message Proposal, Carol Ansley, 11-19/179r2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Temporary Addresses, Roger Marks, 11-19/884r0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tarSymbol"/>
              <a:buAutoNum type="arabicParenR"/>
            </a:pP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No  motions, no straw polls.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Minutes </a:t>
            </a: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Times New Roman"/>
                <a:hlinkClick r:id="rId2"/>
              </a:rPr>
              <a:t>https://mentor.ieee.org/802.11/dcn/19/11-19-0891-00-0rcm-atlanta-may-2019-minutes.docx</a:t>
            </a: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Gulim"/>
              </a:rPr>
              <a:t>Plans until and at July 2019 F2F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Gulim"/>
              </a:rPr>
              <a:t>2 sessions at next F2F, no scheduled teleconferences.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14866</TotalTime>
  <Application>LibreOffice/6.1.6.3$Linux_X86_64 LibreOffice_project/10$Build-3</Application>
  <Words>107</Words>
  <Paragraphs>38</Paragraphs>
  <Company>Qualcomm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2004-12-02T14:01:45Z</dcterms:created>
  <dc:creator>jlansfor@qti.qualcomm.com</dc:creator>
  <dc:description/>
  <dc:language>sv-SE</dc:language>
  <cp:lastModifiedBy>Amelia Andersdotter</cp:lastModifiedBy>
  <cp:lastPrinted>1998-02-10T13:28:06Z</cp:lastPrinted>
  <dcterms:modified xsi:type="dcterms:W3CDTF">2019-05-16T22:35:05Z</dcterms:modified>
  <cp:revision>819</cp:revision>
  <dc:subject/>
  <dc:title>WNG Closing Report 2016-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Qualcomm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</vt:i4>
  </property>
</Properties>
</file>