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1771" r:id="rId3"/>
    <p:sldId id="1773" r:id="rId4"/>
    <p:sldId id="1775" r:id="rId5"/>
    <p:sldId id="1772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4" d="100"/>
          <a:sy n="64" d="100"/>
        </p:scale>
        <p:origin x="40" y="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802.11-19/0929r0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</a:t>
            </a:r>
            <a:r>
              <a:rPr lang="en-US" sz="1600" b="1" dirty="0" smtClean="0">
                <a:latin typeface="Arial" pitchFamily="34" charset="0"/>
              </a:rPr>
              <a:t>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534-06-0jtc-agenda-for-may-2019-in-atlanta.ppt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2019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(Atlanta)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May 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348883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Atlanta as of May </a:t>
            </a:r>
            <a:r>
              <a:rPr lang="en-AU" dirty="0" smtClean="0"/>
              <a:t>2019</a:t>
            </a:r>
          </a:p>
          <a:p>
            <a:pPr lvl="1"/>
            <a:r>
              <a:rPr lang="en-AU" dirty="0"/>
              <a:t>Agenda - </a:t>
            </a:r>
            <a:r>
              <a:rPr lang="en-AU" dirty="0" smtClean="0">
                <a:hlinkClick r:id="rId2"/>
              </a:rPr>
              <a:t>11-19-0534-06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46762"/>
              </p:ext>
            </p:extLst>
          </p:nvPr>
        </p:nvGraphicFramePr>
        <p:xfrm>
          <a:off x="1600200" y="29718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27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Status of PSDO process</a:t>
            </a:r>
          </a:p>
          <a:p>
            <a:pPr lvl="1"/>
            <a:r>
              <a:rPr lang="en-AU" dirty="0" smtClean="0"/>
              <a:t>Recent publications</a:t>
            </a:r>
          </a:p>
          <a:p>
            <a:pPr lvl="3"/>
            <a:r>
              <a:rPr lang="en-AU" dirty="0" smtClean="0"/>
              <a:t>802c</a:t>
            </a:r>
          </a:p>
          <a:p>
            <a:pPr lvl="3"/>
            <a:r>
              <a:rPr lang="en-AU" dirty="0" smtClean="0"/>
              <a:t>802.15.6*</a:t>
            </a:r>
            <a:endParaRPr lang="en-AU" dirty="0" smtClean="0"/>
          </a:p>
          <a:p>
            <a:pPr lvl="1"/>
            <a:r>
              <a:rPr lang="en-AU" dirty="0" smtClean="0"/>
              <a:t>Recent </a:t>
            </a:r>
            <a:r>
              <a:rPr lang="en-AU" dirty="0" smtClean="0"/>
              <a:t>ballot completions</a:t>
            </a:r>
            <a:endParaRPr lang="en-AU" dirty="0"/>
          </a:p>
          <a:p>
            <a:pPr lvl="2"/>
            <a:r>
              <a:rPr lang="en-AU" dirty="0" smtClean="0"/>
              <a:t>60 </a:t>
            </a:r>
            <a:r>
              <a:rPr lang="en-AU" dirty="0"/>
              <a:t>day </a:t>
            </a:r>
            <a:r>
              <a:rPr lang="en-AU" dirty="0" smtClean="0"/>
              <a:t>ballot</a:t>
            </a:r>
          </a:p>
          <a:p>
            <a:pPr lvl="3"/>
            <a:r>
              <a:rPr lang="en-AU" dirty="0" smtClean="0"/>
              <a:t>802.1Xck*, 802.1AE*</a:t>
            </a:r>
          </a:p>
          <a:p>
            <a:pPr lvl="3"/>
            <a:r>
              <a:rPr lang="en-AU" dirty="0" smtClean="0"/>
              <a:t>802.3cb*, 802.3-REV*</a:t>
            </a:r>
          </a:p>
          <a:p>
            <a:pPr lvl="3"/>
            <a:r>
              <a:rPr lang="en-AU" b="1" dirty="0"/>
              <a:t>802.11aj</a:t>
            </a:r>
            <a:r>
              <a:rPr lang="en-AU" b="1" dirty="0" smtClean="0"/>
              <a:t>*</a:t>
            </a:r>
          </a:p>
          <a:p>
            <a:pPr lvl="2"/>
            <a:r>
              <a:rPr lang="en-AU" dirty="0" smtClean="0"/>
              <a:t>FDIS </a:t>
            </a:r>
            <a:r>
              <a:rPr lang="en-AU" dirty="0"/>
              <a:t>ballot</a:t>
            </a:r>
          </a:p>
          <a:p>
            <a:pPr lvl="3"/>
            <a:r>
              <a:rPr lang="en-AU" dirty="0"/>
              <a:t>802.1AC/</a:t>
            </a:r>
            <a:r>
              <a:rPr lang="en-AU" dirty="0" err="1"/>
              <a:t>Cor</a:t>
            </a:r>
            <a:r>
              <a:rPr lang="en-AU" dirty="0"/>
              <a:t> </a:t>
            </a:r>
            <a:r>
              <a:rPr lang="en-AU" dirty="0" smtClean="0"/>
              <a:t>1</a:t>
            </a:r>
          </a:p>
          <a:p>
            <a:pPr lvl="3"/>
            <a:r>
              <a:rPr lang="en-AU" b="1" dirty="0" smtClean="0"/>
              <a:t>802.11ah</a:t>
            </a:r>
            <a:endParaRPr lang="en-AU" b="1" dirty="0"/>
          </a:p>
          <a:p>
            <a:pPr lvl="3"/>
            <a:endParaRPr lang="en-AU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 dirty="0" smtClean="0"/>
          </a:p>
          <a:p>
            <a:pPr lvl="1"/>
            <a:r>
              <a:rPr lang="en-AU" dirty="0"/>
              <a:t>Ballots in progress</a:t>
            </a:r>
          </a:p>
          <a:p>
            <a:pPr lvl="2"/>
            <a:r>
              <a:rPr lang="en-AU" dirty="0"/>
              <a:t>60 day ballot</a:t>
            </a:r>
          </a:p>
          <a:p>
            <a:pPr lvl="2"/>
            <a:r>
              <a:rPr lang="en-AU" dirty="0" smtClean="0"/>
              <a:t>FDIS </a:t>
            </a:r>
            <a:r>
              <a:rPr lang="en-AU" dirty="0"/>
              <a:t>ballot</a:t>
            </a:r>
          </a:p>
          <a:p>
            <a:pPr lvl="3"/>
            <a:r>
              <a:rPr lang="en-AU" dirty="0" smtClean="0"/>
              <a:t>802.1Q#, 802.1AR#. 802.1CM</a:t>
            </a:r>
          </a:p>
          <a:p>
            <a:pPr lvl="3"/>
            <a:r>
              <a:rPr lang="en-AU" b="1" dirty="0" smtClean="0"/>
              <a:t>802.11ak#, 802.11aq#</a:t>
            </a:r>
            <a:endParaRPr lang="en-AU" b="1" dirty="0"/>
          </a:p>
          <a:p>
            <a:pPr lvl="2"/>
            <a:endParaRPr lang="en-AU" dirty="0"/>
          </a:p>
          <a:p>
            <a:pPr lvl="1"/>
            <a:r>
              <a:rPr lang="en-AU" sz="1600" dirty="0" smtClean="0"/>
              <a:t>Note: * = comment </a:t>
            </a:r>
            <a:r>
              <a:rPr lang="en-AU" sz="1600" dirty="0" smtClean="0"/>
              <a:t>resolution required</a:t>
            </a:r>
          </a:p>
          <a:p>
            <a:pPr lvl="1"/>
            <a:r>
              <a:rPr lang="en-AU" sz="1600" dirty="0" smtClean="0"/>
              <a:t>Note: # = ballot starts soon</a:t>
            </a:r>
            <a:endParaRPr lang="en-AU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JTC1 SC </a:t>
            </a:r>
            <a:r>
              <a:rPr lang="en-AU" dirty="0" smtClean="0"/>
              <a:t>considered other SC6 related issues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Other SC6 related issues</a:t>
            </a:r>
          </a:p>
          <a:p>
            <a:pPr lvl="1"/>
            <a:r>
              <a:rPr lang="en-AU" dirty="0" smtClean="0"/>
              <a:t>Systematic review of two standards passed ISO ballot</a:t>
            </a:r>
          </a:p>
          <a:p>
            <a:pPr lvl="2"/>
            <a:r>
              <a:rPr lang="en-AU" dirty="0" smtClean="0"/>
              <a:t>ISO/IEC/IEEE </a:t>
            </a:r>
            <a:r>
              <a:rPr lang="en-AU" dirty="0"/>
              <a:t>8802-1X:2013 (closed 4 March 2019) </a:t>
            </a:r>
          </a:p>
          <a:p>
            <a:pPr lvl="2"/>
            <a:r>
              <a:rPr lang="en-AU" dirty="0"/>
              <a:t>ISO/IEC/IEEE 8802-1AE:2013 (closed 4 March 2019) </a:t>
            </a:r>
            <a:endParaRPr lang="en-AU" dirty="0" smtClean="0"/>
          </a:p>
          <a:p>
            <a:pPr lvl="2"/>
            <a:r>
              <a:rPr lang="en-AU" dirty="0"/>
              <a:t>ISO/IEC/IEEE 8802-1AS:2014 (closing 4 June 2019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 smtClean="0"/>
              <a:t>SC6 </a:t>
            </a:r>
            <a:r>
              <a:rPr lang="en-AU" dirty="0" smtClean="0"/>
              <a:t>have withdrawn </a:t>
            </a:r>
            <a:r>
              <a:rPr lang="en-AU" dirty="0" smtClean="0"/>
              <a:t>old standards, based on IEEE 802 LS</a:t>
            </a:r>
          </a:p>
          <a:p>
            <a:pPr lvl="2"/>
            <a:r>
              <a:rPr lang="en-AU" dirty="0"/>
              <a:t>ISO/IEC TR </a:t>
            </a:r>
            <a:r>
              <a:rPr lang="en-AU" dirty="0" smtClean="0"/>
              <a:t>8802-1:2001</a:t>
            </a:r>
          </a:p>
          <a:p>
            <a:pPr lvl="2"/>
            <a:r>
              <a:rPr lang="en-AU" dirty="0" smtClean="0"/>
              <a:t>ISO/IEC 15802-1:1995</a:t>
            </a:r>
          </a:p>
          <a:p>
            <a:pPr lvl="2"/>
            <a:r>
              <a:rPr lang="en-AU" dirty="0" smtClean="0"/>
              <a:t>ISO/IEC 15802-3:1998</a:t>
            </a:r>
          </a:p>
          <a:p>
            <a:pPr lvl="2"/>
            <a:r>
              <a:rPr lang="en-AU" dirty="0" smtClean="0"/>
              <a:t>ISO/IEC 8802-5:1998</a:t>
            </a:r>
          </a:p>
          <a:p>
            <a:pPr lvl="2"/>
            <a:r>
              <a:rPr lang="en-AU" dirty="0" smtClean="0"/>
              <a:t>ISO/IEC </a:t>
            </a:r>
            <a:r>
              <a:rPr lang="en-AU" dirty="0"/>
              <a:t>8802-5:1998/Amd.1:1998 </a:t>
            </a:r>
            <a:endParaRPr lang="en-AU" dirty="0" smtClean="0"/>
          </a:p>
          <a:p>
            <a:pPr lvl="1"/>
            <a:r>
              <a:rPr lang="en-AU" dirty="0" smtClean="0"/>
              <a:t>Nothing of interest occurred at recent SC6 meeting in </a:t>
            </a:r>
            <a:r>
              <a:rPr lang="en-AU" dirty="0" err="1" smtClean="0"/>
              <a:t>Beijng</a:t>
            </a:r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Yee, AKAYLA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1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will focus on executing the PSDO process in </a:t>
            </a:r>
            <a:r>
              <a:rPr lang="en-AU" dirty="0" smtClean="0"/>
              <a:t>Vienna </a:t>
            </a:r>
            <a:r>
              <a:rPr lang="en-AU" dirty="0"/>
              <a:t>in </a:t>
            </a:r>
            <a:r>
              <a:rPr lang="en-AU" dirty="0" smtClean="0"/>
              <a:t>July </a:t>
            </a:r>
            <a:r>
              <a:rPr lang="en-AU" dirty="0"/>
              <a:t>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</a:t>
            </a:r>
            <a:r>
              <a:rPr lang="en-AU" dirty="0" smtClean="0"/>
              <a:t>Vienna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2019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304</Words>
  <Application>Microsoft Office PowerPoint</Application>
  <PresentationFormat>On-screen Show (4:3)</PresentationFormat>
  <Paragraphs>96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May 2019 (Atlanta) closing report</vt:lpstr>
      <vt:lpstr>IEEE 802 JTC1 SC focused on executing the PSDO process</vt:lpstr>
      <vt:lpstr>IEEE 802 JTC1 SC focused on executing the PSDO process</vt:lpstr>
      <vt:lpstr>IEEE 802 JTC1 SC considered other SC6 related issues</vt:lpstr>
      <vt:lpstr>IEEE 802 JTC1 SC will focus on executing the PSDO process in Vienna in July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2019-05-16T16:11:52Z</dcterms:modified>
</cp:coreProperties>
</file>