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71" r:id="rId5"/>
    <p:sldId id="273" r:id="rId6"/>
    <p:sldId id="268" r:id="rId7"/>
    <p:sldId id="272" r:id="rId8"/>
    <p:sldId id="269" r:id="rId9"/>
    <p:sldId id="270" r:id="rId10"/>
    <p:sldId id="26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94" d="100"/>
          <a:sy n="94" d="100"/>
        </p:scale>
        <p:origin x="67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292079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802.11-18/0926r0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</a:t>
            </a:r>
            <a:r>
              <a:rPr lang="en-GB" dirty="0" smtClean="0"/>
              <a:t>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0127" y="18680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2019-05-16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7872"/>
              </p:ext>
            </p:extLst>
          </p:nvPr>
        </p:nvGraphicFramePr>
        <p:xfrm>
          <a:off x="719137" y="3402851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3402851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May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Planned TC: </a:t>
            </a:r>
          </a:p>
          <a:p>
            <a:pPr lvl="1"/>
            <a:r>
              <a:rPr lang="en-US" altLang="zh-CN" dirty="0"/>
              <a:t>Date: May 21 </a:t>
            </a:r>
            <a:r>
              <a:rPr lang="en-US" altLang="zh-CN" dirty="0" smtClean="0"/>
              <a:t>; 	Time</a:t>
            </a:r>
            <a:r>
              <a:rPr lang="en-US" altLang="zh-CN" dirty="0"/>
              <a:t>: 10:00am~11:59am, ET</a:t>
            </a:r>
          </a:p>
          <a:p>
            <a:endParaRPr lang="en-US" altLang="zh-CN" dirty="0"/>
          </a:p>
          <a:p>
            <a:r>
              <a:rPr lang="en-US" altLang="zh-CN" dirty="0"/>
              <a:t>New TC plan:</a:t>
            </a:r>
          </a:p>
          <a:p>
            <a:pPr lvl="1"/>
            <a:r>
              <a:rPr lang="en-US" altLang="zh-CN" dirty="0"/>
              <a:t>Date: Jun 18, </a:t>
            </a:r>
            <a:r>
              <a:rPr lang="en-US" altLang="zh-CN" b="1" u="sng" dirty="0"/>
              <a:t>Jun 25,</a:t>
            </a:r>
            <a:r>
              <a:rPr lang="en-US" altLang="zh-CN" dirty="0"/>
              <a:t> Aug </a:t>
            </a:r>
            <a:r>
              <a:rPr lang="en-US" altLang="zh-CN" dirty="0" smtClean="0"/>
              <a:t>6; 	Time</a:t>
            </a:r>
            <a:r>
              <a:rPr lang="en-US" altLang="zh-CN" dirty="0"/>
              <a:t>: 10:00am ~ 11:59am, ET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Date: Jun 4, Jul </a:t>
            </a:r>
            <a:r>
              <a:rPr lang="en-US" altLang="zh-CN" dirty="0" smtClean="0"/>
              <a:t>2; 			Time</a:t>
            </a:r>
            <a:r>
              <a:rPr lang="en-US" altLang="zh-CN" dirty="0"/>
              <a:t>: 6:00pm ~ 8:00pm, ET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Goal for May meeting</a:t>
            </a:r>
            <a:endParaRPr lang="en-US" altLang="zh-CN" dirty="0"/>
          </a:p>
          <a:p>
            <a:pPr lvl="1"/>
            <a:r>
              <a:rPr lang="en-US" altLang="zh-CN" dirty="0" smtClean="0"/>
              <a:t>Develop FRD and SFD</a:t>
            </a:r>
          </a:p>
          <a:p>
            <a:pPr lvl="1"/>
            <a:r>
              <a:rPr lang="en-US" altLang="zh-CN" dirty="0" smtClean="0"/>
              <a:t>Call for technical submissions for FRD and SFD</a:t>
            </a:r>
          </a:p>
          <a:p>
            <a:pPr lvl="1"/>
            <a:r>
              <a:rPr lang="en-US" dirty="0" smtClean="0"/>
              <a:t>Form PHY/MAC </a:t>
            </a:r>
            <a:r>
              <a:rPr lang="en-US" dirty="0" err="1" smtClean="0"/>
              <a:t>adhoc</a:t>
            </a:r>
            <a:r>
              <a:rPr lang="en-US" dirty="0" smtClean="0"/>
              <a:t> leadership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May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Atlanta, GA, USA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799"/>
            <a:ext cx="7770813" cy="464661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6 meeting slots were allocated in the week.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11-19/0595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Approve the meeting minutes for Mar meeting and Apr/May CCs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Discuss and approve the liaison response draft corresponding to liaison statement from ITU-T CITS (11-19/0843r0)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timeline, no change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after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May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was settled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The group agreed to form two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adhocs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and call for nomination of co-chairs for each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21 tech presentations were submitted for the week and part of them were presented in the 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8 </a:t>
            </a: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motions passed for developing FRD and SFD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IEEE 802.18 progress on 5GAA comment updated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endParaRPr lang="en-US" sz="2900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="" xmlns:a16="http://schemas.microsoft.com/office/drawing/2014/main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="" xmlns:a16="http://schemas.microsoft.com/office/drawing/2014/main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May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on LS response to CITS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Move to adopt the content in 11-19/0843r0 for IEEE 802.11 WG’s approval to send to ITU-T CITS and grant the 802.11 WG chair editorial privilege.</a:t>
            </a:r>
          </a:p>
          <a:p>
            <a:endParaRPr lang="en-US" altLang="zh-CN" dirty="0"/>
          </a:p>
          <a:p>
            <a:r>
              <a:rPr lang="en-US" altLang="zh-CN" dirty="0"/>
              <a:t>Moved:  	</a:t>
            </a:r>
            <a:r>
              <a:rPr lang="en-US" altLang="zh-CN" dirty="0" err="1" smtClean="0"/>
              <a:t>Dongguk</a:t>
            </a:r>
            <a:r>
              <a:rPr lang="en-US" altLang="zh-CN" dirty="0" smtClean="0"/>
              <a:t> Lim</a:t>
            </a:r>
            <a:endParaRPr lang="en-US" altLang="zh-CN" dirty="0"/>
          </a:p>
          <a:p>
            <a:r>
              <a:rPr lang="en-US" altLang="zh-CN" dirty="0"/>
              <a:t>Seconded: 	</a:t>
            </a:r>
            <a:r>
              <a:rPr lang="en-US" altLang="zh-CN" dirty="0" err="1" smtClean="0"/>
              <a:t>Rui</a:t>
            </a:r>
            <a:r>
              <a:rPr lang="en-US" altLang="zh-CN" dirty="0" smtClean="0"/>
              <a:t> Yang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Result: </a:t>
            </a:r>
            <a:r>
              <a:rPr lang="en-US" altLang="zh-CN" dirty="0" smtClean="0"/>
              <a:t>33Y/0N/2A </a:t>
            </a:r>
            <a:endParaRPr lang="en-US" altLang="zh-CN" dirty="0"/>
          </a:p>
          <a:p>
            <a:r>
              <a:rPr lang="en-US" altLang="zh-CN" dirty="0"/>
              <a:t>Motion passed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88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on forming </a:t>
            </a:r>
            <a:r>
              <a:rPr lang="en-US" altLang="zh-CN" dirty="0" err="1"/>
              <a:t>Adhoc</a:t>
            </a:r>
            <a:r>
              <a:rPr lang="en-US" altLang="zh-CN" dirty="0"/>
              <a:t> Groups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Move to form two </a:t>
            </a:r>
            <a:r>
              <a:rPr lang="en-US" altLang="zh-CN" dirty="0" err="1"/>
              <a:t>adhoc</a:t>
            </a:r>
            <a:r>
              <a:rPr lang="en-US" altLang="zh-CN" dirty="0"/>
              <a:t> groups: MAC and PHY and two co-chairs for each </a:t>
            </a:r>
            <a:r>
              <a:rPr lang="en-US" altLang="zh-CN" dirty="0" err="1"/>
              <a:t>adhoc</a:t>
            </a:r>
            <a:r>
              <a:rPr lang="en-US" altLang="zh-CN" dirty="0"/>
              <a:t> group.</a:t>
            </a:r>
          </a:p>
          <a:p>
            <a:endParaRPr lang="en-US" altLang="zh-CN" dirty="0"/>
          </a:p>
          <a:p>
            <a:r>
              <a:rPr lang="en-US" altLang="zh-CN" dirty="0"/>
              <a:t>Moved: </a:t>
            </a:r>
            <a:r>
              <a:rPr lang="en-US" altLang="zh-CN" dirty="0" err="1"/>
              <a:t>Hongyuan</a:t>
            </a:r>
            <a:r>
              <a:rPr lang="en-US" altLang="zh-CN" dirty="0"/>
              <a:t> Zhang </a:t>
            </a:r>
          </a:p>
          <a:p>
            <a:r>
              <a:rPr lang="en-US" altLang="zh-CN" dirty="0"/>
              <a:t>Seconded: Al </a:t>
            </a:r>
            <a:r>
              <a:rPr lang="en-US" altLang="zh-CN" dirty="0" err="1"/>
              <a:t>Petrick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Result: 13Y/0N/12A, Passed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66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presented after Mar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87425" y="1770528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 fontScale="62500" lnSpcReduction="20000"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11-19/0349, 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NGV indication in legacy unicast PPDU, </a:t>
            </a:r>
            <a:r>
              <a:rPr lang="en-US" altLang="zh-CN" b="0" dirty="0" err="1">
                <a:solidFill>
                  <a:srgbClr val="00B050"/>
                </a:solidFill>
                <a:latin typeface="Calibri" panose="020F0502020204030204" pitchFamily="34" charset="0"/>
              </a:rPr>
              <a:t>Liwen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 Chu (Marvell)</a:t>
            </a:r>
          </a:p>
          <a:p>
            <a:pPr algn="just">
              <a:defRPr/>
            </a:pP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11-19/0366r3, 20MHz Channel Access in 11 </a:t>
            </a:r>
            <a:r>
              <a:rPr lang="en-US" altLang="zh-CN" b="0" dirty="0" err="1">
                <a:solidFill>
                  <a:srgbClr val="00B050"/>
                </a:solidFill>
                <a:latin typeface="Calibri" panose="020F0502020204030204" pitchFamily="34" charset="0"/>
              </a:rPr>
              <a:t>bd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, </a:t>
            </a:r>
            <a:r>
              <a:rPr lang="en-US" altLang="zh-CN" b="0" dirty="0" err="1">
                <a:solidFill>
                  <a:srgbClr val="00B050"/>
                </a:solidFill>
                <a:latin typeface="Calibri" panose="020F0502020204030204" pitchFamily="34" charset="0"/>
              </a:rPr>
              <a:t>Insun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 Jang (LG Electronics)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11-19/0368, Channel usage in NGV,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Hanseul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Hong (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Yonsei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Univ.)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11-19/0082r3, 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Interoperable Approach for NGV New Modulations, Michael Fischer (NXP)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11-19/0375, 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Frame Aggregation, James </a:t>
            </a:r>
            <a:r>
              <a:rPr lang="en-US" altLang="zh-CN" b="0" dirty="0" err="1">
                <a:solidFill>
                  <a:srgbClr val="00B050"/>
                </a:solidFill>
                <a:latin typeface="Calibri" panose="020F0502020204030204" pitchFamily="34" charset="0"/>
              </a:rPr>
              <a:t>Lepp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 (BlackBerry)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11-19/0376, Rate Buckets, James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Lepp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(BlackBerry)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11-19/0393, simulation of potential PHY technology for NGV,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Yonggang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Fang (ZTE)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11-19/0688, 11bd MCS Discussions,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Sudhir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Srinivasa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(Marvell) 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11-19/0683, MCS, PPDU format of Responding Frame,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Liwen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Chu (Marvell)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11-19/0686, PHY Numerology Discussions, Prashant Sharma (Marvell)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11-19/0739, PPDU format for 11bd,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Dongguk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Lim (LGE)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11-19/0684,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Midamble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Periodicity, Prashant Sharma (Marvell)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11-19/0685,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Midamble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Compression, Prashant Sharma (Marvell)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11-19/0740, Performance evaluation of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Midamble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Dongguk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Lim (LGE)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11-19/0715, 20 MHz channel usage, Onn Haran (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Autotalks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11-19/0807, Consideration on 20MHz channel access in 11bd, </a:t>
            </a:r>
            <a:r>
              <a:rPr lang="en-US" altLang="zh-CN" b="0" dirty="0" err="1">
                <a:solidFill>
                  <a:srgbClr val="00B050"/>
                </a:solidFill>
                <a:latin typeface="Calibri" panose="020F0502020204030204" pitchFamily="34" charset="0"/>
              </a:rPr>
              <a:t>Yongsu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US" altLang="zh-CN" b="0" dirty="0" err="1">
                <a:solidFill>
                  <a:srgbClr val="00B050"/>
                </a:solidFill>
                <a:latin typeface="Calibri" panose="020F0502020204030204" pitchFamily="34" charset="0"/>
              </a:rPr>
              <a:t>Gwak</a:t>
            </a:r>
            <a:r>
              <a:rPr lang="en-US" altLang="zh-CN" b="0" dirty="0">
                <a:solidFill>
                  <a:srgbClr val="00B050"/>
                </a:solidFill>
                <a:latin typeface="Calibri" panose="020F0502020204030204" pitchFamily="34" charset="0"/>
              </a:rPr>
              <a:t> (KNUT)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11-19/0276r3, MAC Service Update for NGV, Michael Fischer (NXP)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11-19/0716, Adjacent channel detector, Onn Haran (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Autotalks</a:t>
            </a: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11-19/0717, Reliable V2X operation, Onn Haran (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Autotalks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endParaRPr lang="en-US" altLang="en-US" b="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68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list (not presented)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87425" y="2209800"/>
            <a:ext cx="7772400" cy="420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 fontScale="70000" lnSpcReduction="20000"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defRPr/>
            </a:pPr>
            <a:r>
              <a:rPr lang="en-US" altLang="en-US" b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11-19/0083r1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, Indicating NGV Capabilities in MAC Header, Michael Fischer (NXP)</a:t>
            </a:r>
          </a:p>
          <a:p>
            <a:pPr algn="just"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11-19/0774, Modulation Scheme for 11bd Range Extension Update, </a:t>
            </a:r>
            <a:r>
              <a:rPr lang="en-US" altLang="en-US" b="0" dirty="0" err="1">
                <a:latin typeface="Calibri" panose="020F0502020204030204" pitchFamily="34" charset="0"/>
              </a:rPr>
              <a:t>Jianhan</a:t>
            </a:r>
            <a:r>
              <a:rPr lang="en-US" altLang="en-US" b="0" dirty="0">
                <a:latin typeface="Calibri" panose="020F0502020204030204" pitchFamily="34" charset="0"/>
              </a:rPr>
              <a:t> Liu (</a:t>
            </a:r>
            <a:r>
              <a:rPr lang="en-US" altLang="en-US" b="0" dirty="0" err="1">
                <a:latin typeface="Calibri" panose="020F0502020204030204" pitchFamily="34" charset="0"/>
              </a:rPr>
              <a:t>Mediatek</a:t>
            </a:r>
            <a:r>
              <a:rPr lang="en-US" altLang="en-US" b="0" dirty="0"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11-19/0775, 20 MHz transmission in NGV, </a:t>
            </a:r>
            <a:r>
              <a:rPr lang="en-US" altLang="en-US" b="0" dirty="0" err="1">
                <a:latin typeface="Calibri" panose="020F0502020204030204" pitchFamily="34" charset="0"/>
              </a:rPr>
              <a:t>Yujin</a:t>
            </a:r>
            <a:r>
              <a:rPr lang="en-US" altLang="en-US" b="0" dirty="0">
                <a:latin typeface="Calibri" panose="020F0502020204030204" pitchFamily="34" charset="0"/>
              </a:rPr>
              <a:t> Noh (</a:t>
            </a:r>
            <a:r>
              <a:rPr lang="en-US" altLang="en-US" b="0" dirty="0" err="1">
                <a:latin typeface="Calibri" panose="020F0502020204030204" pitchFamily="34" charset="0"/>
              </a:rPr>
              <a:t>Newracom</a:t>
            </a:r>
            <a:r>
              <a:rPr lang="en-US" altLang="en-US" b="0" dirty="0"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11-19/0776, PHY designs for NGV, 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Yujin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 Noh (</a:t>
            </a:r>
            <a:r>
              <a:rPr lang="en-US" altLang="en-US" b="0" dirty="0" err="1">
                <a:solidFill>
                  <a:srgbClr val="00B050"/>
                </a:solidFill>
                <a:latin typeface="Calibri" panose="020F0502020204030204" pitchFamily="34" charset="0"/>
              </a:rPr>
              <a:t>Newracom</a:t>
            </a:r>
            <a:r>
              <a:rPr lang="en-US" altLang="en-US" b="0" dirty="0">
                <a:solidFill>
                  <a:srgbClr val="00B05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11-19/0783r0, Radio Environment Operational Metric for NGV, Michael Fischer (NXP)</a:t>
            </a:r>
          </a:p>
          <a:p>
            <a:pPr algn="just"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11-19/0784r1, Adaptive Repetition Scheme for NGV, Michael Fischer (NXP)</a:t>
            </a:r>
          </a:p>
          <a:p>
            <a:pPr algn="just">
              <a:defRPr/>
            </a:pPr>
            <a:r>
              <a:rPr lang="en-US" altLang="en-US" b="0" dirty="0">
                <a:latin typeface="Calibri" panose="020F0502020204030204" pitchFamily="34" charset="0"/>
              </a:rPr>
              <a:t>11-19/0788, Considerations on Ranging in NGV, Stephan Sand (German Aerospace Center (DLR))</a:t>
            </a:r>
          </a:p>
          <a:p>
            <a:pPr>
              <a:defRPr/>
            </a:pPr>
            <a:r>
              <a:rPr lang="en-US" altLang="zh-CN" b="0" dirty="0">
                <a:latin typeface="Calibri" panose="020F0502020204030204" pitchFamily="34" charset="0"/>
              </a:rPr>
              <a:t>11-19/0808, 11p PPDU transmission with legacy device information, </a:t>
            </a:r>
            <a:r>
              <a:rPr lang="en-US" altLang="zh-CN" b="0" dirty="0" err="1">
                <a:latin typeface="Calibri" panose="020F0502020204030204" pitchFamily="34" charset="0"/>
              </a:rPr>
              <a:t>Hanseul</a:t>
            </a:r>
            <a:r>
              <a:rPr lang="en-US" altLang="zh-CN" b="0" dirty="0">
                <a:latin typeface="Calibri" panose="020F0502020204030204" pitchFamily="34" charset="0"/>
              </a:rPr>
              <a:t> Hong (</a:t>
            </a:r>
            <a:r>
              <a:rPr lang="en-US" altLang="zh-CN" b="0" dirty="0" err="1">
                <a:latin typeface="Calibri" panose="020F0502020204030204" pitchFamily="34" charset="0"/>
              </a:rPr>
              <a:t>Yonsei</a:t>
            </a:r>
            <a:r>
              <a:rPr lang="en-US" altLang="zh-CN" b="0" dirty="0">
                <a:latin typeface="Calibri" panose="020F0502020204030204" pitchFamily="34" charset="0"/>
              </a:rPr>
              <a:t> Univ.)</a:t>
            </a:r>
          </a:p>
          <a:p>
            <a:pPr>
              <a:defRPr/>
            </a:pPr>
            <a:r>
              <a:rPr lang="en-US" altLang="zh-CN" b="0" dirty="0">
                <a:latin typeface="Calibri" panose="020F0502020204030204" pitchFamily="34" charset="0"/>
              </a:rPr>
              <a:t>11-19/0809, Channel usage in NGV: follow-up, </a:t>
            </a:r>
            <a:r>
              <a:rPr lang="en-US" altLang="zh-CN" b="0" dirty="0" err="1">
                <a:latin typeface="Calibri" panose="020F0502020204030204" pitchFamily="34" charset="0"/>
              </a:rPr>
              <a:t>Hanseul</a:t>
            </a:r>
            <a:r>
              <a:rPr lang="en-US" altLang="zh-CN" b="0" dirty="0">
                <a:latin typeface="Calibri" panose="020F0502020204030204" pitchFamily="34" charset="0"/>
              </a:rPr>
              <a:t> Hong (</a:t>
            </a:r>
            <a:r>
              <a:rPr lang="en-US" altLang="zh-CN" b="0" dirty="0" err="1">
                <a:latin typeface="Calibri" panose="020F0502020204030204" pitchFamily="34" charset="0"/>
              </a:rPr>
              <a:t>Yonsei</a:t>
            </a:r>
            <a:r>
              <a:rPr lang="en-US" altLang="zh-CN" b="0" dirty="0">
                <a:latin typeface="Calibri" panose="020F0502020204030204" pitchFamily="34" charset="0"/>
              </a:rPr>
              <a:t> Univ.)</a:t>
            </a:r>
          </a:p>
          <a:p>
            <a:pPr>
              <a:defRPr/>
            </a:pPr>
            <a:r>
              <a:rPr lang="en-US" altLang="zh-CN" b="0" dirty="0">
                <a:latin typeface="Calibri" panose="020F0502020204030204" pitchFamily="34" charset="0"/>
              </a:rPr>
              <a:t>11-19/0859, Ranging Performance in 11bd, Feng Jiang (Intel)</a:t>
            </a:r>
          </a:p>
          <a:p>
            <a:pPr>
              <a:defRPr/>
            </a:pPr>
            <a:r>
              <a:rPr lang="en-US" altLang="zh-CN" b="0" dirty="0">
                <a:latin typeface="Calibri" panose="020F0502020204030204" pitchFamily="34" charset="0"/>
              </a:rPr>
              <a:t>11-19/0864, NGV PPDU with Hierarchical MCS, Enrico </a:t>
            </a:r>
            <a:r>
              <a:rPr lang="en-US" altLang="zh-CN" b="0" dirty="0" err="1">
                <a:latin typeface="Calibri" panose="020F0502020204030204" pitchFamily="34" charset="0"/>
              </a:rPr>
              <a:t>Rantala</a:t>
            </a:r>
            <a:r>
              <a:rPr lang="en-US" altLang="zh-CN" b="0" dirty="0">
                <a:latin typeface="Calibri" panose="020F0502020204030204" pitchFamily="34" charset="0"/>
              </a:rPr>
              <a:t> (Nokia)</a:t>
            </a:r>
          </a:p>
          <a:p>
            <a:pPr marL="0" indent="0" algn="just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79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7898"/>
              </p:ext>
            </p:extLst>
          </p:nvPr>
        </p:nvGraphicFramePr>
        <p:xfrm>
          <a:off x="600075" y="2590800"/>
          <a:ext cx="785653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11-19/0041r0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11-19/0441r0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11-19/0514r4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1143000" y="1981200"/>
            <a:ext cx="6858000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PAR approved					Dec 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First TG meeting					Jan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D0.1 							Sept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D1.0 Letter Ballot				Nov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D2.0 LB recirculation			Mar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Form Sponsor Ballot Pool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LB recirculation	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unchanged recirculation 	July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Initial Sponsor Ballot (D4.0)		Sept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Final 802.11 WG approval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802 EC approval			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 smtClean="0"/>
              <a:t>RevCom</a:t>
            </a:r>
            <a:r>
              <a:rPr lang="en-US" altLang="en-US" dirty="0" smtClean="0"/>
              <a:t> and SASB approval		Sept 2021</a:t>
            </a:r>
          </a:p>
          <a:p>
            <a:pPr marL="0" indent="0">
              <a:buFontTx/>
              <a:buNone/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799</Words>
  <Application>Microsoft Office PowerPoint</Application>
  <PresentationFormat>全屏显示(4:3)</PresentationFormat>
  <Paragraphs>153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TGbd Closing Report – Atlanta</vt:lpstr>
      <vt:lpstr>Abstract</vt:lpstr>
      <vt:lpstr>Completed work items in the week</vt:lpstr>
      <vt:lpstr>Motion on LS response to CITS</vt:lpstr>
      <vt:lpstr>Motion on forming Adhoc Groups</vt:lpstr>
      <vt:lpstr>Tech submissions presented after Mar</vt:lpstr>
      <vt:lpstr>Tech submissions list (not presented)</vt:lpstr>
      <vt:lpstr>Approved TG Document</vt:lpstr>
      <vt:lpstr>Timeline (unchanged)</vt:lpstr>
      <vt:lpstr>Teleconferences and Goal for May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107</cp:revision>
  <cp:lastPrinted>1601-01-01T00:00:00Z</cp:lastPrinted>
  <dcterms:created xsi:type="dcterms:W3CDTF">2018-05-10T16:46:51Z</dcterms:created>
  <dcterms:modified xsi:type="dcterms:W3CDTF">2019-05-16T16:32:54Z</dcterms:modified>
  <cp:category>May 2018</cp:category>
</cp:coreProperties>
</file>