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FE4AFB-6D96-4A63-BF3C-866242FA655B}" v="6" dt="2019-03-14T18:07:20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76" d="100"/>
          <a:sy n="76" d="100"/>
        </p:scale>
        <p:origin x="148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2019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802.11-19/0922r0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16-02-0wng-agenda-for-wng-sc-2019-may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892-00-0wng-wng-sc-meeting-minutes-2019-may-atlanta.docx" TargetMode="External"/><Relationship Id="rId4" Type="http://schemas.openxmlformats.org/officeDocument/2006/relationships/hyperlink" Target="https://mentor.ieee.org/802.11/dcn/19/11-19-0693-00-0wng-investigating-the-compliance-of-wireless-units-with-regulatory-and-normative-requirement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2019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2019-05-17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031584"/>
              </p:ext>
            </p:extLst>
          </p:nvPr>
        </p:nvGraphicFramePr>
        <p:xfrm>
          <a:off x="682625" y="2382838"/>
          <a:ext cx="7237413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382838"/>
                        <a:ext cx="7237413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2019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2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2019 in Atlanta (Georgia,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2019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525363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https://mentor.ieee.org/802.11/dcn/19/11-19-0616-02-0wng-agenda-for-wng-sc-2019-may.ppt</a:t>
            </a:r>
            <a:r>
              <a:rPr lang="en-US" altLang="en-US" sz="1600" b="0" dirty="0"/>
              <a:t> </a:t>
            </a:r>
            <a:endParaRPr lang="en-US" altLang="en-US" sz="16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May 2019 meeting</a:t>
            </a:r>
            <a:endParaRPr lang="en-GB" altLang="en-US" sz="2000" dirty="0"/>
          </a:p>
          <a:p>
            <a:pPr marL="400050" lvl="1" indent="0">
              <a:spcBef>
                <a:spcPct val="0"/>
              </a:spcBef>
              <a:buNone/>
              <a:defRPr/>
            </a:pPr>
            <a:r>
              <a:rPr lang="en-US" dirty="0"/>
              <a:t>“</a:t>
            </a:r>
            <a:r>
              <a:rPr lang="en" dirty="0"/>
              <a:t>Investigating the Compliance of Wireless Units with regulatory and normative requirements</a:t>
            </a:r>
            <a:r>
              <a:rPr lang="en-US" dirty="0"/>
              <a:t>” - Ammar </a:t>
            </a:r>
            <a:r>
              <a:rPr lang="en-US" dirty="0" err="1"/>
              <a:t>Alhosainy</a:t>
            </a:r>
            <a:r>
              <a:rPr lang="en-US" dirty="0"/>
              <a:t> (Carleton University), assisted by Sebastian Max (Ericsson) and Guido </a:t>
            </a:r>
            <a:r>
              <a:rPr lang="en-US" dirty="0" err="1"/>
              <a:t>Hiertz</a:t>
            </a:r>
            <a:r>
              <a:rPr lang="en-US" dirty="0"/>
              <a:t> (Ericsson)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4"/>
              </a:rPr>
              <a:t>https://mentor.ieee.org/802.11/dcn/19/11-19-0693-00-0wng-investigating-the-compliance-of-wireless-units-with-regulatory-and-normative-requirements.pptx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5"/>
              </a:rPr>
              <a:t>https://mentor.ieee.org/802.11/dcn/19/11-19-0892-00-0wng-wng-sc-meeting-minutes-2019-may-atlanta.docx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 2019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14785</TotalTime>
  <Words>107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814</cp:revision>
  <cp:lastPrinted>1998-02-10T13:28:06Z</cp:lastPrinted>
  <dcterms:created xsi:type="dcterms:W3CDTF">2004-12-02T14:01:45Z</dcterms:created>
  <dcterms:modified xsi:type="dcterms:W3CDTF">2019-05-16T13:46:06Z</dcterms:modified>
</cp:coreProperties>
</file>