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8" r:id="rId3"/>
    <p:sldId id="259" r:id="rId4"/>
    <p:sldId id="260" r:id="rId5"/>
    <p:sldId id="261" r:id="rId6"/>
    <p:sldId id="263" r:id="rId7"/>
    <p:sldId id="264" r:id="rId8"/>
    <p:sldId id="265" r:id="rId9"/>
    <p:sldId id="266" r:id="rId10"/>
    <p:sldId id="270" r:id="rId11"/>
    <p:sldId id="269" r:id="rId12"/>
    <p:sldId id="304" r:id="rId13"/>
    <p:sldId id="288" r:id="rId14"/>
    <p:sldId id="305" r:id="rId15"/>
    <p:sldId id="306" r:id="rId16"/>
    <p:sldId id="307" r:id="rId17"/>
    <p:sldId id="293" r:id="rId18"/>
    <p:sldId id="302" r:id="rId19"/>
    <p:sldId id="303"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p:cViewPr varScale="1">
        <p:scale>
          <a:sx n="114" d="100"/>
          <a:sy n="114" d="100"/>
        </p:scale>
        <p:origin x="1480"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May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8" name="Table 7">
            <a:extLst>
              <a:ext uri="{FF2B5EF4-FFF2-40B4-BE49-F238E27FC236}">
                <a16:creationId xmlns:a16="http://schemas.microsoft.com/office/drawing/2014/main" id="{7B314F0B-DD20-B44A-BE59-3B6AAB1ECBCC}"/>
              </a:ext>
            </a:extLst>
          </p:cNvPr>
          <p:cNvGraphicFramePr>
            <a:graphicFrameLocks noGrp="1"/>
          </p:cNvGraphicFramePr>
          <p:nvPr>
            <p:extLst>
              <p:ext uri="{D42A27DB-BD31-4B8C-83A1-F6EECF244321}">
                <p14:modId xmlns:p14="http://schemas.microsoft.com/office/powerpoint/2010/main" val="680667464"/>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 (see embedded spreadsheet)</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CA"/>
              <a:t>May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Object 5">
            <a:extLst>
              <a:ext uri="{FF2B5EF4-FFF2-40B4-BE49-F238E27FC236}">
                <a16:creationId xmlns:a16="http://schemas.microsoft.com/office/drawing/2014/main" id="{12D7AA9F-DF29-4747-A6FB-A3F5E8CE0A76}"/>
              </a:ext>
            </a:extLst>
          </p:cNvPr>
          <p:cNvGraphicFramePr>
            <a:graphicFrameLocks noChangeAspect="1"/>
          </p:cNvGraphicFramePr>
          <p:nvPr>
            <p:extLst>
              <p:ext uri="{D42A27DB-BD31-4B8C-83A1-F6EECF244321}">
                <p14:modId xmlns:p14="http://schemas.microsoft.com/office/powerpoint/2010/main" val="1820757665"/>
              </p:ext>
            </p:extLst>
          </p:nvPr>
        </p:nvGraphicFramePr>
        <p:xfrm>
          <a:off x="4090993" y="3124200"/>
          <a:ext cx="2533650" cy="1600200"/>
        </p:xfrm>
        <a:graphic>
          <a:graphicData uri="http://schemas.openxmlformats.org/presentationml/2006/ole">
            <mc:AlternateContent xmlns:mc="http://schemas.openxmlformats.org/markup-compatibility/2006">
              <mc:Choice xmlns:v="urn:schemas-microsoft-com:vml" Requires="v">
                <p:oleObj spid="_x0000_s4111"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90993" y="3124200"/>
                        <a:ext cx="2533650" cy="1600200"/>
                      </a:xfrm>
                      <a:prstGeom prst="rect">
                        <a:avLst/>
                      </a:prstGeom>
                    </p:spPr>
                  </p:pic>
                </p:oleObj>
              </mc:Fallback>
            </mc:AlternateContent>
          </a:graphicData>
        </a:graphic>
      </p:graphicFrame>
    </p:spTree>
    <p:extLst>
      <p:ext uri="{BB962C8B-B14F-4D97-AF65-F5344CB8AC3E}">
        <p14:creationId xmlns:p14="http://schemas.microsoft.com/office/powerpoint/2010/main" val="379204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1</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11-19/0652r1 (22)</a:t>
            </a:r>
          </a:p>
          <a:p>
            <a:pPr lvl="1">
              <a:buFont typeface="Arial" panose="020B0604020202020204" pitchFamily="34" charset="0"/>
              <a:buChar char="•"/>
            </a:pPr>
            <a:r>
              <a:rPr lang="en-GB" sz="1800" dirty="0"/>
              <a:t>20333, 20334, 20335, 20359, 20361, 20402, 20403, </a:t>
            </a:r>
            <a:r>
              <a:rPr lang="en-GB" sz="1800" b="1" strike="sngStrike" dirty="0"/>
              <a:t>20404</a:t>
            </a:r>
            <a:r>
              <a:rPr lang="en-GB" sz="1800" dirty="0"/>
              <a:t>, </a:t>
            </a:r>
            <a:r>
              <a:rPr lang="en-GB" sz="1800" b="1" strike="sngStrike" dirty="0"/>
              <a:t>20405</a:t>
            </a:r>
            <a:r>
              <a:rPr lang="en-GB" sz="1800" dirty="0"/>
              <a:t>, 20408,</a:t>
            </a:r>
            <a:r>
              <a:rPr lang="en-US" sz="1800" dirty="0"/>
              <a:t> </a:t>
            </a:r>
            <a:r>
              <a:rPr lang="en-GB" sz="1800" dirty="0"/>
              <a:t>21087, 21088, 21089, 21090, 21091, 21092, 21093, 21170, 20353, </a:t>
            </a:r>
            <a:r>
              <a:rPr lang="en-GB" sz="1800" b="1" strike="sngStrike" dirty="0"/>
              <a:t>20354</a:t>
            </a:r>
            <a:r>
              <a:rPr lang="en-GB" sz="1800" dirty="0"/>
              <a:t>, 20355, 20356, 20357, 20358, 20838</a:t>
            </a:r>
            <a:endParaRPr lang="en-US" sz="1800" dirty="0"/>
          </a:p>
          <a:p>
            <a:pPr lvl="1"/>
            <a:endParaRPr lang="en-US" altLang="zh-CN" dirty="0"/>
          </a:p>
          <a:p>
            <a:r>
              <a:rPr lang="en-US" altLang="zh-CN" dirty="0"/>
              <a:t>	Move: 		Second:</a:t>
            </a:r>
          </a:p>
          <a:p>
            <a:r>
              <a:rPr lang="en-US" altLang="zh-CN" dirty="0"/>
              <a:t>Accepted by Unanimous consent</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896795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2</a:t>
            </a:r>
          </a:p>
        </p:txBody>
      </p:sp>
      <p:sp>
        <p:nvSpPr>
          <p:cNvPr id="3" name="Content Placeholder 2"/>
          <p:cNvSpPr>
            <a:spLocks noGrp="1"/>
          </p:cNvSpPr>
          <p:nvPr>
            <p:ph idx="1"/>
          </p:nvPr>
        </p:nvSpPr>
        <p:spPr/>
        <p:txBody>
          <a:bodyPr/>
          <a:lstStyle/>
          <a:p>
            <a:r>
              <a:rPr lang="en-US" altLang="zh-CN" dirty="0"/>
              <a:t>Move to accept comment resolution to the following 18 CIDs as in 11-19/0725r1</a:t>
            </a:r>
          </a:p>
          <a:p>
            <a:pPr lvl="1">
              <a:buFont typeface="Arial" panose="020B0604020202020204" pitchFamily="34" charset="0"/>
              <a:buChar char="•"/>
            </a:pPr>
            <a:r>
              <a:rPr lang="en-GB" sz="1800" dirty="0"/>
              <a:t>20119, 20124, 20262, 20263, 20380, 20383, 20399, 20680, 20702, 20819,</a:t>
            </a:r>
            <a:r>
              <a:rPr lang="en-US" sz="1800" dirty="0"/>
              <a:t> </a:t>
            </a:r>
            <a:r>
              <a:rPr lang="en-GB" sz="1800" b="1" strike="sngStrike" dirty="0"/>
              <a:t>20837</a:t>
            </a:r>
            <a:r>
              <a:rPr lang="en-GB" sz="1800" dirty="0"/>
              <a:t>,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Second:</a:t>
            </a:r>
          </a:p>
          <a:p>
            <a:r>
              <a:rPr lang="en-US" altLang="zh-CN" dirty="0"/>
              <a:t>Accepted by Unanimous consent</a:t>
            </a:r>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28745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3</a:t>
            </a:r>
          </a:p>
        </p:txBody>
      </p:sp>
      <p:sp>
        <p:nvSpPr>
          <p:cNvPr id="3" name="Content Placeholder 2"/>
          <p:cNvSpPr>
            <a:spLocks noGrp="1"/>
          </p:cNvSpPr>
          <p:nvPr>
            <p:ph idx="1"/>
          </p:nvPr>
        </p:nvSpPr>
        <p:spPr/>
        <p:txBody>
          <a:bodyPr/>
          <a:lstStyle/>
          <a:p>
            <a:r>
              <a:rPr lang="en-US" altLang="zh-CN" dirty="0"/>
              <a:t>Move to accept comment resolution to the following 14 CIDs as in 11-19/0324r1</a:t>
            </a:r>
          </a:p>
          <a:p>
            <a:pPr lvl="1">
              <a:buFont typeface="Arial" panose="020B0604020202020204" pitchFamily="34" charset="0"/>
              <a:buChar char="•"/>
            </a:pPr>
            <a:r>
              <a:rPr lang="en-GB" b="1" strike="sngStrike" dirty="0">
                <a:solidFill>
                  <a:srgbClr val="FF0000"/>
                </a:solidFill>
              </a:rPr>
              <a:t>20074</a:t>
            </a:r>
            <a:r>
              <a:rPr lang="en-GB" b="0" dirty="0"/>
              <a:t>, </a:t>
            </a:r>
            <a:r>
              <a:rPr lang="en-GB" b="1" strike="sngStrike" dirty="0">
                <a:solidFill>
                  <a:srgbClr val="FF0000"/>
                </a:solidFill>
              </a:rPr>
              <a:t>20130</a:t>
            </a:r>
            <a:r>
              <a:rPr lang="en-GB" b="0" dirty="0"/>
              <a:t>, 20241, </a:t>
            </a:r>
            <a:r>
              <a:rPr lang="en-GB" b="1" strike="sngStrike" dirty="0">
                <a:solidFill>
                  <a:srgbClr val="FF0000"/>
                </a:solidFill>
              </a:rPr>
              <a:t>20411</a:t>
            </a:r>
            <a:r>
              <a:rPr lang="en-GB" b="0" dirty="0"/>
              <a:t>, 20980, 21280, 21281,21282, 21283, 21350, 21351, 21352, 21510, 21511, 21524, </a:t>
            </a:r>
            <a:r>
              <a:rPr lang="en-GB" b="1" strike="sngStrike" dirty="0">
                <a:solidFill>
                  <a:srgbClr val="FF0000"/>
                </a:solidFill>
              </a:rPr>
              <a:t>21553</a:t>
            </a:r>
            <a:endParaRPr lang="en-US" b="1" strike="sngStrike" dirty="0">
              <a:solidFill>
                <a:srgbClr val="FF0000"/>
              </a:solidFill>
            </a:endParaRPr>
          </a:p>
          <a:p>
            <a:pPr lvl="1">
              <a:buFont typeface="Arial" panose="020B0604020202020204" pitchFamily="34" charset="0"/>
              <a:buChar char="•"/>
            </a:pPr>
            <a:endParaRPr lang="en-US" sz="1800" dirty="0"/>
          </a:p>
          <a:p>
            <a:pPr lvl="1"/>
            <a:endParaRPr lang="en-US" altLang="zh-CN" dirty="0"/>
          </a:p>
          <a:p>
            <a:r>
              <a:rPr lang="en-US" altLang="zh-CN" dirty="0"/>
              <a:t>	Move: 		Second:</a:t>
            </a:r>
          </a:p>
          <a:p>
            <a:endParaRPr lang="en-US" altLang="zh-CN" dirty="0"/>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222373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AM2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9878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35D5-5718-CB44-9CB5-FFB72B7FA72A}"/>
              </a:ext>
            </a:extLst>
          </p:cNvPr>
          <p:cNvSpPr>
            <a:spLocks noGrp="1"/>
          </p:cNvSpPr>
          <p:nvPr>
            <p:ph type="title"/>
          </p:nvPr>
        </p:nvSpPr>
        <p:spPr/>
        <p:txBody>
          <a:bodyPr/>
          <a:lstStyle/>
          <a:p>
            <a:r>
              <a:rPr lang="en-US" dirty="0"/>
              <a:t>Wednesday PM 2 </a:t>
            </a:r>
          </a:p>
        </p:txBody>
      </p:sp>
      <p:sp>
        <p:nvSpPr>
          <p:cNvPr id="3" name="Content Placeholder 2">
            <a:extLst>
              <a:ext uri="{FF2B5EF4-FFF2-40B4-BE49-F238E27FC236}">
                <a16:creationId xmlns:a16="http://schemas.microsoft.com/office/drawing/2014/main" id="{F0193129-5572-0F4F-8966-CE469D5513BA}"/>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33CE08D8-6D7B-344E-9A35-DCD17A9A5F9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AEC64DA-9DDC-B446-BF6B-4D61E8D77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4D51DA-67C7-E347-99F7-FC6F421ACB7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75336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1988</TotalTime>
  <Words>1054</Words>
  <Application>Microsoft Macintosh PowerPoint</Application>
  <PresentationFormat>On-screen Show (4:3)</PresentationFormat>
  <Paragraphs>194</Paragraphs>
  <Slides>19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6" baseType="lpstr">
      <vt:lpstr>Arial</vt:lpstr>
      <vt:lpstr>Calibri</vt:lpstr>
      <vt:lpstr>Monotype Sorts</vt:lpstr>
      <vt:lpstr>Times New Roman</vt:lpstr>
      <vt:lpstr>Office Theme</vt:lpstr>
      <vt:lpstr>Document</vt:lpstr>
      <vt:lpstr>Worksheet</vt:lpstr>
      <vt:lpstr>TGax MAC Adhoc May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 (see embedded spreadsheet)</vt:lpstr>
      <vt:lpstr>Monday PM 1</vt:lpstr>
      <vt:lpstr>CR SP # MAC 1</vt:lpstr>
      <vt:lpstr>CR SP # MAC 2</vt:lpstr>
      <vt:lpstr>CR SP # MAC 3</vt:lpstr>
      <vt:lpstr>Tuesday AM2</vt:lpstr>
      <vt:lpstr>Tuesday PM1</vt:lpstr>
      <vt:lpstr>Wednesday PM 2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148</cp:revision>
  <cp:lastPrinted>1601-01-01T00:00:00Z</cp:lastPrinted>
  <dcterms:created xsi:type="dcterms:W3CDTF">2017-01-26T15:28:16Z</dcterms:created>
  <dcterms:modified xsi:type="dcterms:W3CDTF">2019-05-14T10:54:52Z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