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50000" autoAdjust="0"/>
  </p:normalViewPr>
  <p:slideViewPr>
    <p:cSldViewPr>
      <p:cViewPr varScale="1">
        <p:scale>
          <a:sx n="146" d="100"/>
          <a:sy n="146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320" y="42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802.11-19/0878r00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boucadair-radext-tcpm-converter/" TargetMode="External"/><Relationship Id="rId4" Type="http://schemas.openxmlformats.org/officeDocument/2006/relationships/hyperlink" Target="https://www.rfc-editor.org/info/rfc855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pala-eap-cred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arkko-eap-aka-pf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nt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mud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cert-with-extern-psk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ip-over-tsn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www.rfc-editor.org/info/rfc8578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friel-anima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rtf.o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doc/charter-ietf-lamps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wg/lamps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ietf@ietf.org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bi-savi-wlan-1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6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[May 2019]</a:t>
            </a:r>
          </a:p>
          <a:p>
            <a:pPr lvl="1"/>
            <a:r>
              <a:rPr lang="en-US" sz="1600" dirty="0"/>
              <a:t>N/A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WG appears to have no remaining drafts other than one personal draft noted below.  It also has not convened during the last 4 IETF meetings.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[April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Published: RFC 8559: Dynamic Authorization Proxy: </a:t>
            </a:r>
            <a:r>
              <a:rPr lang="en-US" sz="1600" dirty="0">
                <a:hlinkClick r:id="rId4"/>
              </a:rPr>
              <a:t>https://www.rfc-editor.org/info/rfc8559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RADIUS Extensions for 0-RTT TCP Converters: </a:t>
            </a:r>
            <a:r>
              <a:rPr lang="en-US" sz="1600" dirty="0">
                <a:hlinkClick r:id="rId5"/>
              </a:rPr>
              <a:t>https://datatracker.ietf.org/doc/draft-boucadair-radext-tcpm-converter/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[March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Related: Perfect-Forward Secrecy for the Extensible Authentication Protocol Method for Authentication and Key Agreement (EAP-AKA' PFS): </a:t>
            </a:r>
            <a:r>
              <a:rPr lang="en-US" sz="1600" dirty="0">
                <a:hlinkClick r:id="rId6"/>
              </a:rPr>
              <a:t>https://datatracker.ietf.org/doc/draft-arkko-eap-aka-pfs/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New: Credentials Provisioning and Management via EAP (EAP-CREDS): </a:t>
            </a:r>
            <a:r>
              <a:rPr lang="en-US" sz="1600" dirty="0">
                <a:hlinkClick r:id="rId7"/>
              </a:rPr>
              <a:t>https://datatracker.ietf.org/doc/draft-pala-eap-creds/</a:t>
            </a:r>
            <a:r>
              <a:rPr lang="en-US" sz="1600" dirty="0"/>
              <a:t> (Wi-Fi noted)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[March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6"/>
              </a:rPr>
              <a:t>https://datatracker.ietf.org/doc/draft-ietf-opsawg-mud/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 and related: Network Telemetry Framework, see </a:t>
            </a:r>
            <a:r>
              <a:rPr lang="en-US" sz="1600" dirty="0">
                <a:hlinkClick r:id="rId7"/>
              </a:rPr>
              <a:t>https://datatracker.ietf.org/doc/draft-ietf-opsawg-ntf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[May 2019]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r>
              <a:rPr lang="en-US" sz="1600" dirty="0"/>
              <a:t> (Waiting for implementation)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Deprecating TLSv1.0 and TLSv1.1: </a:t>
            </a:r>
            <a:r>
              <a:rPr lang="en-US" sz="1600" dirty="0">
                <a:hlinkClick r:id="rId5"/>
              </a:rPr>
              <a:t>draft-ietf-tls-oldversions-deprecate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TLS 1.3 Extension for Certificate-based Authentication with an External Pre-Shared Key: </a:t>
            </a:r>
            <a:r>
              <a:rPr lang="en-US" sz="1600" dirty="0">
                <a:hlinkClick r:id="rId6"/>
              </a:rPr>
              <a:t>https://datatracker.ietf.org/doc/draft-ietf-tls-tls13-cert-with-extern-psk/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(May 2019):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Published: RFC 8578: Deterministic Networking Use Cases, see </a:t>
            </a:r>
            <a:r>
              <a:rPr lang="en-US" sz="1400" dirty="0">
                <a:hlinkClick r:id="rId5"/>
              </a:rPr>
              <a:t>https://www.rfc-editor.org/info/rfc8578</a:t>
            </a:r>
            <a:endParaRPr lang="en-US" sz="1400" dirty="0"/>
          </a:p>
          <a:p>
            <a:pPr lvl="1"/>
            <a:r>
              <a:rPr lang="en-US" sz="1400" dirty="0"/>
              <a:t>In RFC Editor’s queue: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endParaRPr lang="en-US" sz="1400" dirty="0"/>
          </a:p>
          <a:p>
            <a:pPr lvl="1"/>
            <a:r>
              <a:rPr lang="en-US" sz="1400" dirty="0"/>
              <a:t>New (May 2019): </a:t>
            </a:r>
            <a:r>
              <a:rPr lang="en-US" sz="1400" dirty="0" err="1"/>
              <a:t>DetNet</a:t>
            </a:r>
            <a:r>
              <a:rPr lang="en-US" sz="1400" dirty="0"/>
              <a:t> Data Plane: IP over IEEE 802.1 Time Sensitive Networking (TSN), see </a:t>
            </a:r>
            <a:r>
              <a:rPr lang="en-US" sz="1400" dirty="0">
                <a:hlinkClick r:id="rId7"/>
              </a:rPr>
              <a:t>https://datatracker.ietf.org/doc/draft-ietf-detnet-ip-over-tsn/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(March 2019):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(April 2019): Draft </a:t>
            </a:r>
            <a:r>
              <a:rPr lang="en-US" sz="1800" dirty="0" err="1"/>
              <a:t>deliverable:Transmission</a:t>
            </a:r>
            <a:r>
              <a:rPr lang="en-US" sz="1800" dirty="0"/>
              <a:t> of IPv6 Packets over IEEE 802.11 Networks operating in mode Outside the Context of a Basic Service Set (IPv6-over-80211-OCB)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[submitted to IESG for publication]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(April 2019): BRSKI over IEEE 802.11 : </a:t>
            </a:r>
            <a:r>
              <a:rPr lang="en-US" sz="1800" dirty="0">
                <a:hlinkClick r:id="rId4"/>
              </a:rPr>
              <a:t>https://datatracker.ietf.org/doc/draft-friel-anima-brski-over-802dot11/</a:t>
            </a:r>
            <a:endParaRPr lang="en-US" sz="1800" dirty="0"/>
          </a:p>
          <a:p>
            <a:pPr lvl="1"/>
            <a:r>
              <a:rPr lang="en-US" sz="1800" dirty="0"/>
              <a:t>Updated (May 2019):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May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pPr lvl="1"/>
            <a:r>
              <a:rPr lang="en-US" dirty="0"/>
              <a:t>March 21-27, 2019 – Vancouver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February 20,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8576 (Informational): Internet of Things (IoT) Security: State of the Art and Challenges – mentions IEEE 802.11 APs in general and notes IEEE 802.11ah as a new, long-range means of connecting IoT devices to the Internet.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8578 (Informational): Deterministic Networking Use Cases – mentions use of IEEE 802.11 by the mining industry.  May be of general interest to IEEE 802.11be.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105 July 20-26,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92115"/>
              </p:ext>
            </p:extLst>
          </p:nvPr>
        </p:nvGraphicFramePr>
        <p:xfrm>
          <a:off x="1079765" y="2793648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/>
                        <a:t>TBD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BOF proposals due in ~two weeks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99862"/>
              </p:ext>
            </p:extLst>
          </p:nvPr>
        </p:nvGraphicFramePr>
        <p:xfrm>
          <a:off x="1066800" y="2875632"/>
          <a:ext cx="6977557" cy="27526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8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9"/>
                        </a:rPr>
                        <a:t>lamps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0"/>
                        </a:rPr>
                        <a:t>Limited Additional Mechanisms for PKIX and SMIME</a:t>
                      </a:r>
                      <a:r>
                        <a:rPr lang="en-US" dirty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70031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/>
                        <a:t>raw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Reliable and Available Wireless (charter to be discussed in July).  Formerly PAW (Predictable and Available Wireless)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702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Publication requested: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April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WGLC):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(Updated: February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(updated since WGLC):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March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7"/>
              </a:rPr>
              <a:t>https://tools.ietf.org/html/draft-bi-savi-wlan-17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8"/>
              </a:rPr>
              <a:t>ietf@ietf.org</a:t>
            </a:r>
            <a:r>
              <a:rPr lang="en-US" sz="1400" dirty="0"/>
              <a:t>.  (Updated [trivially]: May 2019)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116107</TotalTime>
  <Words>2281</Words>
  <Application>Microsoft Macintosh PowerPoint</Application>
  <PresentationFormat>On-screen Show (4:3)</PresentationFormat>
  <Paragraphs>364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105 July 20-26,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785</cp:revision>
  <cp:lastPrinted>1998-02-10T13:28:06Z</cp:lastPrinted>
  <dcterms:created xsi:type="dcterms:W3CDTF">2005-01-04T21:26:55Z</dcterms:created>
  <dcterms:modified xsi:type="dcterms:W3CDTF">2019-05-14T16:14:14Z</dcterms:modified>
  <cp:category/>
</cp:coreProperties>
</file>