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19" r:id="rId2"/>
    <p:sldId id="490" r:id="rId3"/>
    <p:sldId id="491" r:id="rId4"/>
    <p:sldId id="477" r:id="rId5"/>
    <p:sldId id="492" r:id="rId6"/>
    <p:sldId id="326" r:id="rId7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48" autoAdjust="0"/>
    <p:restoredTop sz="95179" autoAdjust="0"/>
  </p:normalViewPr>
  <p:slideViewPr>
    <p:cSldViewPr>
      <p:cViewPr varScale="1">
        <p:scale>
          <a:sx n="102" d="100"/>
          <a:sy n="102" d="100"/>
        </p:scale>
        <p:origin x="126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090" y="11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865375" y="175081"/>
            <a:ext cx="3735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/>
              <a:t>doc.: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dirty="0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908238" y="95706"/>
            <a:ext cx="3735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/>
              <a:t>doc.: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dirty="0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2474B621-0683-2C49-85C4-D962E663A1E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63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217" y="724694"/>
            <a:ext cx="10363200" cy="1066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133543" y="6475413"/>
            <a:ext cx="125835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dirty="0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May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133543" y="6475413"/>
            <a:ext cx="12583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/>
              <a:t>Jay Holcomb (Itron)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dirty="0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500285" y="332601"/>
            <a:ext cx="47773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doc: IEEE 802.11-19/0845r01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200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9/18-19-0051-00-0000-5gaa-waiver-ex-parte-notice-4-5-19-fcc-gn-18-357.pdf" TargetMode="External"/><Relationship Id="rId2" Type="http://schemas.openxmlformats.org/officeDocument/2006/relationships/hyperlink" Target="https://www.fcc.gov/ecfs/search/filings?proceedings_name=18-357&amp;sort=date_disseminated,DESC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8/dcn/19/18-19-0058-07-0000-acma-5yr-spectrum-outlook-2019-23-ieee-802-comments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7/18-17-0051-01-0000-meeting-minutes-march-2017-vancouver.docx" TargetMode="External"/><Relationship Id="rId2" Type="http://schemas.openxmlformats.org/officeDocument/2006/relationships/hyperlink" Target="https://mentor.ieee.org/802.18/dcn/19/18-19-0061-02-0000-agenda-atl-w-interim-14-16may2019-rr-tag.pptx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8/dcn/19/18-19-0064-03-0000-5gaa-ex-parte-05apr19-response-ieee-802-fcc-gn-18-357.docx" TargetMode="External"/><Relationship Id="rId4" Type="http://schemas.openxmlformats.org/officeDocument/2006/relationships/hyperlink" Target="https://mentor.ieee.org/802.18/dcn/19/18-19-0032-00-0000-minutes-yvr-plenary-12-14mar2019-rr-tag.doc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04800"/>
            <a:ext cx="968214" cy="276999"/>
          </a:xfrm>
        </p:spPr>
        <p:txBody>
          <a:bodyPr/>
          <a:lstStyle/>
          <a:p>
            <a:r>
              <a:rPr lang="en-US" dirty="0"/>
              <a:t>May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134600" y="6475413"/>
            <a:ext cx="1296830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2473E782-B72C-4428-B60E-2195EFA103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/>
              <a:t>IEEE 802.18 RR-TAG</a:t>
            </a:r>
            <a:br>
              <a:rPr lang="en-US" dirty="0"/>
            </a:br>
            <a:r>
              <a:rPr lang="en-US" sz="2400" dirty="0"/>
              <a:t>Atlanta, GA USA, Wireless Interim </a:t>
            </a:r>
            <a:br>
              <a:rPr lang="en-US" sz="2400" dirty="0"/>
            </a:br>
            <a:r>
              <a:rPr lang="en-GB" sz="2400" dirty="0"/>
              <a:t>Liaison  from 802.18 to 802.11</a:t>
            </a:r>
            <a:endParaRPr lang="en-GB" dirty="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922D0B4D-6157-453D-B582-E968662E5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2788" y="1793082"/>
            <a:ext cx="7772400" cy="771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Dates:</a:t>
            </a:r>
            <a:r>
              <a:rPr lang="en-GB" sz="2000" b="0" kern="0" dirty="0"/>
              <a:t> 14 Mar 19</a:t>
            </a:r>
          </a:p>
          <a:p>
            <a:pPr marL="0" indent="0" algn="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kern="0" dirty="0"/>
              <a:t>16 Mar 19</a:t>
            </a:r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CBF8EF22-59AA-407B-9065-E5F02544E7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0229955"/>
              </p:ext>
            </p:extLst>
          </p:nvPr>
        </p:nvGraphicFramePr>
        <p:xfrm>
          <a:off x="2070101" y="3600450"/>
          <a:ext cx="7834313" cy="250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" name="Document" r:id="rId4" imgW="8245941" imgH="2648712" progId="Word.Document.8">
                  <p:embed/>
                </p:oleObj>
              </mc:Choice>
              <mc:Fallback>
                <p:oleObj name="Document" r:id="rId4" imgW="8245941" imgH="264871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101" y="3600450"/>
                        <a:ext cx="7834313" cy="2508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4">
            <a:extLst>
              <a:ext uri="{FF2B5EF4-FFF2-40B4-BE49-F238E27FC236}">
                <a16:creationId xmlns:a16="http://schemas.microsoft.com/office/drawing/2014/main" id="{6035F870-CB2C-47E7-AA77-80949CEE6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3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4158764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7EFEE-2340-439A-9906-78EF1022E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913" y="609600"/>
            <a:ext cx="7772400" cy="533400"/>
          </a:xfrm>
        </p:spPr>
        <p:txBody>
          <a:bodyPr/>
          <a:lstStyle/>
          <a:p>
            <a:r>
              <a:rPr lang="en-US" sz="2800" dirty="0"/>
              <a:t>Items Discussed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8CBFF-6841-4A69-ACB6-C9861AE6A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401" y="1107122"/>
            <a:ext cx="8480199" cy="5534799"/>
          </a:xfrm>
        </p:spPr>
        <p:txBody>
          <a:bodyPr/>
          <a:lstStyle/>
          <a:p>
            <a:pPr lvl="5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u="sng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EU ETSI and CEPT status in many groups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Including, though not all: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BRAN, ERM, EU Council, CEPT, WGSE, WGFM and  FM57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Just a few highlights: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EN 203 567 and EN 300 328 receiver requirements being worked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2.4 GHz SRDoc working to remove PSD;  and potential rev to Rec. 70-03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UWB regulations approved, e.g. vehicles.  Next in 2021/22, above 6GHz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Delegated Act (on C-ITS) approval extended to July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All comments resolved in ECC report 302 (6GHz) going to WGSE.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Work on report A on feasibility of RLANs at 6GHz continues.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See 802.18 agenda/minutes, 18-19-0061/0062, for more details. 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en-US" sz="1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02219-1223-4A94-B7A4-D63635EBB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7141F-4D14-416D-9A07-6BE0BD33A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F363D-C216-452D-A702-44C3E0830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35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7EFEE-2340-439A-9906-78EF1022E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913" y="609600"/>
            <a:ext cx="7772400" cy="533400"/>
          </a:xfrm>
        </p:spPr>
        <p:txBody>
          <a:bodyPr/>
          <a:lstStyle/>
          <a:p>
            <a:r>
              <a:rPr lang="en-US" sz="2800" dirty="0"/>
              <a:t>Items Discussed –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8CBFF-6841-4A69-ACB6-C9861AE6A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600" y="1066801"/>
            <a:ext cx="8229600" cy="5369199"/>
          </a:xfrm>
        </p:spPr>
        <p:txBody>
          <a:bodyPr/>
          <a:lstStyle/>
          <a:p>
            <a:pPr marL="0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5GAA ex </a:t>
            </a:r>
            <a:r>
              <a:rPr lang="en-US" dirty="0" err="1"/>
              <a:t>parte</a:t>
            </a:r>
            <a:r>
              <a:rPr lang="en-US" dirty="0"/>
              <a:t> requests the Commission consider a forward-looking approach and reconfigure U-NII-4 Band.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hlinkClick r:id="rId2"/>
              </a:rPr>
              <a:t>https://www.fcc.gov/ecfs/search/filings?proceedings_name=18-357&amp;sort=date_disseminated,DESC</a:t>
            </a:r>
            <a:r>
              <a:rPr lang="en-US" sz="1800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hlinkClick r:id="rId3"/>
              </a:rPr>
              <a:t>https://mentor.ieee.org/802.18/dcn/19/18-19-0051-00-0000-5gaa-waiver-ex-parte-notice-4-5-19-fcc-gn-18-357.pdf</a:t>
            </a:r>
            <a:r>
              <a:rPr lang="en-US" sz="1800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Most of the meeting was on this and we did finish and approved to send to the LMSC for ballot for the FCC and the US DoT.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ACMA 5-Year outlook comment status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Mentioned/requested to harmonized with EU and FCC more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Was approve by LMSC and uploaded to the ACMA this week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hlinkClick r:id="rId4"/>
              </a:rPr>
              <a:t>https://mentor.ieee.org/802.18/dcn/19/18-19-0058-07-0000-acma-5yr-spectrum-outlook-2019-23-ieee-802-comments.pdf</a:t>
            </a:r>
            <a:endParaRPr lang="en-US" altLang="en-US" sz="16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400050" lvl="1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02219-1223-4A94-B7A4-D63635EBB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7141F-4D14-416D-9A07-6BE0BD33A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F363D-C216-452D-A702-44C3E0830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72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04800"/>
            <a:ext cx="968214" cy="276999"/>
          </a:xfrm>
        </p:spPr>
        <p:txBody>
          <a:bodyPr/>
          <a:lstStyle/>
          <a:p>
            <a:r>
              <a:rPr lang="en-US" dirty="0"/>
              <a:t>May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72690" y="6475413"/>
            <a:ext cx="1296830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20913" y="685800"/>
            <a:ext cx="7772400" cy="533400"/>
          </a:xfrm>
        </p:spPr>
        <p:txBody>
          <a:bodyPr/>
          <a:lstStyle/>
          <a:p>
            <a:r>
              <a:rPr lang="en-US" altLang="en-US" sz="2800" dirty="0"/>
              <a:t>Approved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220913" y="1313656"/>
            <a:ext cx="7772400" cy="5161757"/>
          </a:xfrm>
        </p:spPr>
        <p:txBody>
          <a:bodyPr/>
          <a:lstStyle/>
          <a:p>
            <a:r>
              <a:rPr lang="en-US" altLang="en-US" dirty="0"/>
              <a:t>Documents Approved this week</a:t>
            </a:r>
            <a:endParaRPr lang="en-US" altLang="en-US" sz="2000" dirty="0"/>
          </a:p>
          <a:p>
            <a:pPr lvl="1"/>
            <a:r>
              <a:rPr lang="en-US" altLang="en-US" sz="2400" dirty="0"/>
              <a:t>Agenda for the week, with more detail on topics discussed.</a:t>
            </a:r>
          </a:p>
          <a:p>
            <a:pPr lvl="2"/>
            <a:r>
              <a:rPr lang="en-US" altLang="en-US" dirty="0">
                <a:hlinkClick r:id="rId2"/>
              </a:rPr>
              <a:t>https://mentor.ieee.org/802.18/dcn/19/18-19-0061-02-0000-agenda-atl-w-interim-14-16may2019-rr-tag.pptx</a:t>
            </a:r>
            <a:r>
              <a:rPr lang="en-US" altLang="en-US" dirty="0"/>
              <a:t> </a:t>
            </a:r>
            <a:endParaRPr lang="en-US" altLang="en-US" sz="2000" dirty="0"/>
          </a:p>
          <a:p>
            <a:pPr lvl="1"/>
            <a:endParaRPr lang="en-US" altLang="en-US" sz="2400" dirty="0"/>
          </a:p>
          <a:p>
            <a:pPr lvl="1"/>
            <a:r>
              <a:rPr lang="en-US" altLang="en-US" sz="2400" dirty="0"/>
              <a:t>March Plenary minutes</a:t>
            </a:r>
            <a:endParaRPr lang="en-US" altLang="en-US" sz="1400" dirty="0">
              <a:hlinkClick r:id="rId3"/>
            </a:endParaRPr>
          </a:p>
          <a:p>
            <a:pPr lvl="2"/>
            <a:r>
              <a:rPr lang="en-US" u="sng" dirty="0">
                <a:hlinkClick r:id="rId4"/>
              </a:rPr>
              <a:t>https://mentor.ieee.org/802.18/dcn/19/18-19-0032-00-0000-minutes-yvr-plenary-12-14mar2019-rr-tag.docx</a:t>
            </a:r>
            <a:endParaRPr lang="en-US" u="sng" dirty="0"/>
          </a:p>
          <a:p>
            <a:pPr lvl="1"/>
            <a:endParaRPr lang="en-US" altLang="en-US" sz="2200" dirty="0"/>
          </a:p>
          <a:p>
            <a:pPr lvl="1"/>
            <a:r>
              <a:rPr lang="en-US" altLang="en-US" sz="2200" dirty="0"/>
              <a:t>5GAA ex </a:t>
            </a:r>
            <a:r>
              <a:rPr lang="en-US" altLang="en-US" sz="2200" dirty="0" err="1"/>
              <a:t>parte</a:t>
            </a:r>
            <a:r>
              <a:rPr lang="en-US" altLang="en-US" sz="2200" dirty="0"/>
              <a:t> comments from IEEE 802</a:t>
            </a:r>
          </a:p>
          <a:p>
            <a:pPr lvl="2"/>
            <a:r>
              <a:rPr lang="en-US" altLang="en-US" sz="2000" dirty="0">
                <a:hlinkClick r:id="rId5"/>
              </a:rPr>
              <a:t>https://mentor.ieee.org/802.18/dcn/19/18-19-0064-03-0000-5gaa-ex-parte-05apr19-response-ieee-802-fcc-gn-18-357.docx</a:t>
            </a:r>
            <a:r>
              <a:rPr lang="en-US" altLang="en-US" sz="2000" dirty="0"/>
              <a:t> </a:t>
            </a:r>
            <a:endParaRPr lang="en-US" altLang="en-US" sz="20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355173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04800"/>
            <a:ext cx="968214" cy="276999"/>
          </a:xfrm>
        </p:spPr>
        <p:txBody>
          <a:bodyPr/>
          <a:lstStyle/>
          <a:p>
            <a:r>
              <a:rPr lang="en-US" dirty="0"/>
              <a:t>May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134600" y="6475413"/>
            <a:ext cx="1296830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20913" y="685800"/>
            <a:ext cx="7772400" cy="533400"/>
          </a:xfrm>
        </p:spPr>
        <p:txBody>
          <a:bodyPr/>
          <a:lstStyle/>
          <a:p>
            <a:r>
              <a:rPr lang="en-US" altLang="en-US" sz="2800" dirty="0"/>
              <a:t>Next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220913" y="1313656"/>
            <a:ext cx="7772400" cy="5161757"/>
          </a:xfrm>
        </p:spPr>
        <p:txBody>
          <a:bodyPr/>
          <a:lstStyle/>
          <a:p>
            <a:endParaRPr lang="en-US" alt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Chair of 802.15.3d/THz IG has brought up, ITU-R SM.2352 on THz communications needs to be updated.   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Status:  </a:t>
            </a:r>
            <a:r>
              <a:rPr lang="en-US" sz="1800" dirty="0"/>
              <a:t>will work and approve it at the July plenary.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Investigate what our ongoing connection with ITU-R/WRC-xx and IEEE 802 is </a:t>
            </a:r>
            <a:r>
              <a:rPr lang="en-US" sz="2000"/>
              <a:t>and is there </a:t>
            </a:r>
            <a:r>
              <a:rPr lang="en-US" sz="2000" dirty="0"/>
              <a:t>anything we should adjust.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Also, still in need of a RR-TAG vice-chair and secretary.  If any interest please see the Chair. </a:t>
            </a:r>
          </a:p>
        </p:txBody>
      </p:sp>
    </p:spTree>
    <p:extLst>
      <p:ext uri="{BB962C8B-B14F-4D97-AF65-F5344CB8AC3E}">
        <p14:creationId xmlns:p14="http://schemas.microsoft.com/office/powerpoint/2010/main" val="816912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04800"/>
            <a:ext cx="968214" cy="276999"/>
          </a:xfrm>
        </p:spPr>
        <p:txBody>
          <a:bodyPr/>
          <a:lstStyle/>
          <a:p>
            <a:r>
              <a:rPr lang="en-US" dirty="0"/>
              <a:t>May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134600" y="6475413"/>
            <a:ext cx="1258358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20913" y="685800"/>
            <a:ext cx="7772400" cy="1066800"/>
          </a:xfrm>
        </p:spPr>
        <p:txBody>
          <a:bodyPr/>
          <a:lstStyle/>
          <a:p>
            <a:r>
              <a:rPr lang="en-GB" sz="2800" dirty="0"/>
              <a:t>802.18 Meeting Close</a:t>
            </a:r>
            <a:endParaRPr lang="en-US" sz="28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221879" y="1518214"/>
            <a:ext cx="7749209" cy="4951413"/>
          </a:xfrm>
        </p:spPr>
        <p:txBody>
          <a:bodyPr/>
          <a:lstStyle/>
          <a:p>
            <a:r>
              <a:rPr lang="en-US" sz="2000" dirty="0"/>
              <a:t>The RR-TAG adjourned AM1 Thursday this week. </a:t>
            </a:r>
          </a:p>
          <a:p>
            <a:pPr lvl="1"/>
            <a:r>
              <a:rPr lang="en-US" dirty="0"/>
              <a:t>Will hold weekly, as needed, teleconferences, 15:00-15:55et Thursdays</a:t>
            </a:r>
          </a:p>
          <a:p>
            <a:pPr lvl="1"/>
            <a:endParaRPr lang="en-US" dirty="0"/>
          </a:p>
          <a:p>
            <a:pPr lvl="1"/>
            <a:r>
              <a:rPr lang="en-US" b="1" dirty="0"/>
              <a:t>Next teleconference planned for 30 May 2019, </a:t>
            </a:r>
            <a:r>
              <a:rPr lang="en-US" dirty="0"/>
              <a:t>1500et/1200pt </a:t>
            </a:r>
          </a:p>
          <a:p>
            <a:pPr lvl="2"/>
            <a:r>
              <a:rPr lang="en-US" sz="2000" dirty="0"/>
              <a:t>Call in information: </a:t>
            </a:r>
            <a:r>
              <a:rPr lang="en-US" altLang="en-US" sz="2000" dirty="0"/>
              <a:t>18-16/0038-12 </a:t>
            </a:r>
            <a:r>
              <a:rPr lang="en-US" altLang="en-US" sz="2000" b="1" dirty="0"/>
              <a:t>(</a:t>
            </a:r>
            <a:r>
              <a:rPr lang="en-US" altLang="en-US" sz="2000" b="1" i="1" u="sng" dirty="0"/>
              <a:t>or latest</a:t>
            </a:r>
            <a:r>
              <a:rPr lang="en-US" altLang="en-US" sz="2000" b="1" dirty="0"/>
              <a:t>)</a:t>
            </a:r>
            <a:endParaRPr lang="en-US" sz="2000" b="1" dirty="0"/>
          </a:p>
          <a:p>
            <a:pPr lvl="2"/>
            <a:r>
              <a:rPr lang="en-US" sz="2000" dirty="0"/>
              <a:t>All notices are sent through the 802.18 list server reflector. </a:t>
            </a:r>
          </a:p>
          <a:p>
            <a:pPr lvl="2"/>
            <a:r>
              <a:rPr lang="en-US" sz="2000" dirty="0"/>
              <a:t>Note: no teleconference 23 May. </a:t>
            </a:r>
          </a:p>
          <a:p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The next face to face meeting of the 802.18 RR-TAG will be at the IEEE 802, 16 – 18 July Plenary in the </a:t>
            </a:r>
            <a:r>
              <a:rPr lang="it-IT" sz="1800" b="0" dirty="0"/>
              <a:t>Austria Center Vienna, Vienna, Austria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Normal time slots, Tuesday AM2 and Thursday AM1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25964711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2895</TotalTime>
  <Words>568</Words>
  <Application>Microsoft Office PowerPoint</Application>
  <PresentationFormat>Widescreen</PresentationFormat>
  <Paragraphs>87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802-18-Submission</vt:lpstr>
      <vt:lpstr>Document</vt:lpstr>
      <vt:lpstr>IEEE 802.18 RR-TAG Atlanta, GA USA, Wireless Interim  Liaison  from 802.18 to 802.11</vt:lpstr>
      <vt:lpstr>Items Discussed</vt:lpstr>
      <vt:lpstr>Items Discussed – cont.</vt:lpstr>
      <vt:lpstr>Approved</vt:lpstr>
      <vt:lpstr>Next</vt:lpstr>
      <vt:lpstr>802.18 Meeting Close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802.18</dc:title>
  <dc:creator/>
  <cp:keywords>___</cp:keywords>
  <cp:lastModifiedBy>Holcomb, Jay</cp:lastModifiedBy>
  <cp:revision>646</cp:revision>
  <cp:lastPrinted>2012-05-17T14:33:36Z</cp:lastPrinted>
  <dcterms:created xsi:type="dcterms:W3CDTF">2012-05-17T18:49:07Z</dcterms:created>
  <dcterms:modified xsi:type="dcterms:W3CDTF">2019-05-17T03:27:02Z</dcterms:modified>
</cp:coreProperties>
</file>