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5" r:id="rId2"/>
    <p:sldId id="437" r:id="rId3"/>
    <p:sldId id="436" r:id="rId4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0" autoAdjust="0"/>
    <p:restoredTop sz="96046" autoAdjust="0"/>
  </p:normalViewPr>
  <p:slideViewPr>
    <p:cSldViewPr>
      <p:cViewPr varScale="1">
        <p:scale>
          <a:sx n="112" d="100"/>
          <a:sy n="112" d="100"/>
        </p:scale>
        <p:origin x="126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9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802.11-19/0844r00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14667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  - Midweek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06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Midweek Liaison from 802.18 to 802.11</a:t>
            </a:r>
            <a:br>
              <a:rPr lang="en-GB" dirty="0"/>
            </a:br>
            <a:r>
              <a:rPr lang="en-GB" sz="1800" dirty="0"/>
              <a:t>Date: 15 May 2019, Atlanta, GA USA</a:t>
            </a:r>
            <a:endParaRPr lang="en-GB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02758A70-0581-494B-817D-1FCC42A9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5514"/>
              </p:ext>
            </p:extLst>
          </p:nvPr>
        </p:nvGraphicFramePr>
        <p:xfrm>
          <a:off x="1628985" y="2333626"/>
          <a:ext cx="9571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8245941" imgH="2400677" progId="Word.Document.8">
                  <p:embed/>
                </p:oleObj>
              </mc:Choice>
              <mc:Fallback>
                <p:oleObj name="Document" r:id="rId3" imgW="8245941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985" y="2333626"/>
                        <a:ext cx="9571037" cy="2771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9FA0025-9B9F-4256-90EE-DA67D8852B34}"/>
              </a:ext>
            </a:extLst>
          </p:cNvPr>
          <p:cNvSpPr/>
          <p:nvPr/>
        </p:nvSpPr>
        <p:spPr>
          <a:xfrm>
            <a:off x="1699782" y="1945752"/>
            <a:ext cx="136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Discussions Tuesday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899808" y="1143000"/>
            <a:ext cx="10682591" cy="5382396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EU ETSI and CEPT-status in many groups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 Had good discussions on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ERM, BRAN, TG11, UWB, Delegated Act (ITS), CEPT, WGSE, and FM57.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1600" dirty="0"/>
              <a:t>			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5GAA ex </a:t>
            </a:r>
            <a:r>
              <a:rPr lang="en-US" sz="2400" dirty="0" err="1"/>
              <a:t>parte</a:t>
            </a:r>
            <a:r>
              <a:rPr lang="en-US" sz="2400" dirty="0"/>
              <a:t> requests FCC to look forward and re-configure U-NII-4 band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Reviewed draft comments on evolution from 802.11p to 802.11bd topic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Identified many other possible comment topics, looking for contributions.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Open discussion how IEEE 802 can be more tightly connected with WRC-xx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ACMA comments status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 LMSC ballot and need to file today/Wednesday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Mentioned a couple of notable topics covered in Teleconferences since March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More detail in 802.18 agenda:  </a:t>
            </a:r>
            <a:r>
              <a:rPr lang="en-US" dirty="0">
                <a:hlinkClick r:id="rId2"/>
              </a:rPr>
              <a:t>https://mentor.ieee.org/802.18/dcn/19/18-19-0061</a:t>
            </a:r>
            <a:r>
              <a:rPr lang="en-US" dirty="0"/>
              <a:t> </a:t>
            </a:r>
            <a:endParaRPr 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GB" altLang="en-US" dirty="0"/>
              <a:t>For Thursday AM1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73613" y="1447800"/>
            <a:ext cx="10881782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5GAA ex </a:t>
            </a:r>
            <a:r>
              <a:rPr lang="en-US" dirty="0" err="1"/>
              <a:t>parte</a:t>
            </a:r>
            <a:r>
              <a:rPr lang="en-US" dirty="0"/>
              <a:t> comments from IEEE 802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edited draft comments from Tuesday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Still looking for any comment text anyone would like to add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Goal is to vote on final comments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6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102083</TotalTime>
  <Words>104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Midweek Liaison from 802.18 to 802.11 Date: 15 May 2019, Atlanta, GA USA</vt:lpstr>
      <vt:lpstr>Discussions Tuesday </vt:lpstr>
      <vt:lpstr>For Thursday AM1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Holcomb, Jay</cp:lastModifiedBy>
  <cp:revision>2023</cp:revision>
  <cp:lastPrinted>1998-02-10T13:28:06Z</cp:lastPrinted>
  <dcterms:created xsi:type="dcterms:W3CDTF">1998-02-10T13:07:52Z</dcterms:created>
  <dcterms:modified xsi:type="dcterms:W3CDTF">2019-05-14T20:37:22Z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