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9" r:id="rId2"/>
    <p:sldId id="362" r:id="rId3"/>
    <p:sldId id="386" r:id="rId4"/>
    <p:sldId id="404" r:id="rId5"/>
    <p:sldId id="405" r:id="rId6"/>
    <p:sldId id="372" r:id="rId7"/>
    <p:sldId id="355" r:id="rId8"/>
    <p:sldId id="397" r:id="rId9"/>
    <p:sldId id="402" r:id="rId10"/>
    <p:sldId id="403" r:id="rId11"/>
  </p:sldIdLst>
  <p:sldSz cx="9144000" cy="6858000" type="screen4x3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099" autoAdjust="0"/>
  </p:normalViewPr>
  <p:slideViewPr>
    <p:cSldViewPr>
      <p:cViewPr varScale="1">
        <p:scale>
          <a:sx n="87" d="100"/>
          <a:sy n="87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372" y="12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24F78BE8-6062-421D-845D-AF75DC4A99D3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1" cy="34106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697" y="6456613"/>
            <a:ext cx="4302231" cy="34106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FFE725D9-89AC-4F15-8C60-2A757A1E1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78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7C3DDF5C-01AE-4AB9-B339-52FF3677FAF2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7" y="6456611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3503D92B-7FF3-4751-8ECB-18A728F134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14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18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683F6-2109-4E05-8E30-4C3A2EA96C8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74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94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39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87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45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82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462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4788024" y="6475413"/>
            <a:ext cx="4104456" cy="17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r" defTabSz="914400" rtl="0" eaLnBrk="1" latin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dirty="0" smtClean="0"/>
              <a:t>Ronny Yongho Kim, Korea National University of Transportation</a:t>
            </a:r>
            <a:endParaRPr lang="en-GB" altLang="ko-KR" dirty="0"/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ctr" defTabSz="914400" rtl="0" eaLnBrk="1" latin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6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17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27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96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7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9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59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39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 err="1" smtClean="0"/>
              <a:t>Hanseul</a:t>
            </a:r>
            <a:r>
              <a:rPr lang="en-GB" dirty="0" smtClean="0"/>
              <a:t> Hong, </a:t>
            </a:r>
            <a:r>
              <a:rPr lang="en-GB" dirty="0" err="1" smtClean="0"/>
              <a:t>Yonsei</a:t>
            </a:r>
            <a:r>
              <a:rPr lang="en-GB" dirty="0" smtClean="0"/>
              <a:t> University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 charset="-128"/>
                <a:cs typeface="Times New Roman" panose="02020603050405020304" pitchFamily="18" charset="0"/>
              </a:rPr>
              <a:t>doc.: IEEE 802.11-19/0808r2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603396" y="29070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July 2019</a:t>
            </a:r>
          </a:p>
        </p:txBody>
      </p:sp>
    </p:spTree>
    <p:extLst>
      <p:ext uri="{BB962C8B-B14F-4D97-AF65-F5344CB8AC3E}">
        <p14:creationId xmlns:p14="http://schemas.microsoft.com/office/powerpoint/2010/main" val="390310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/>
                <a:ea typeface="MS Gothic"/>
              </a:rPr>
              <a:t>11p PPDU transmission with legacy device information</a:t>
            </a:r>
            <a:endParaRPr lang="en-GB" altLang="ko-KR" sz="9600" kern="0" dirty="0">
              <a:solidFill>
                <a:schemeClr val="tx1"/>
              </a:solidFill>
              <a:latin typeface="Times New Roman"/>
              <a:ea typeface="MS Gothic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08915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latin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latinLnBrk="1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449263" rtl="0" eaLnBrk="1" fontAlgn="base" latin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Date: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2019-07-</a:t>
            </a:r>
            <a:r>
              <a:rPr lang="en-US" sz="2000" b="0" kern="0" dirty="0" smtClean="0">
                <a:latin typeface="Times New Roman"/>
                <a:ea typeface="MS Gothic"/>
              </a:rPr>
              <a:t>15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S Gothic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247863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defTabSz="449263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Authors: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673370"/>
              </p:ext>
            </p:extLst>
          </p:nvPr>
        </p:nvGraphicFramePr>
        <p:xfrm>
          <a:off x="536575" y="2846388"/>
          <a:ext cx="7910513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" name="Document" r:id="rId4" imgW="8260281" imgH="3354077" progId="Word.Document.8">
                  <p:embed/>
                </p:oleObj>
              </mc:Choice>
              <mc:Fallback>
                <p:oleObj name="Document" r:id="rId4" imgW="8260281" imgH="33540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846388"/>
                        <a:ext cx="7910513" cy="321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15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into 11bd SFD?</a:t>
            </a:r>
          </a:p>
          <a:p>
            <a:pPr lvl="1"/>
            <a:r>
              <a:rPr lang="en-GB" altLang="ko-KR" dirty="0"/>
              <a:t>An 11bd STA shall indicate the </a:t>
            </a:r>
            <a:r>
              <a:rPr lang="en-GB" altLang="ko-KR" dirty="0" smtClean="0"/>
              <a:t>RSSI of the received 11p PPDU, when </a:t>
            </a:r>
            <a:r>
              <a:rPr lang="en-GB" altLang="ko-KR" dirty="0"/>
              <a:t>transmitting an 11p PPDU with NGV capability.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Y/N/A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07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In 11bd SFD[1],</a:t>
            </a:r>
          </a:p>
          <a:p>
            <a:pPr lvl="1"/>
            <a:r>
              <a:rPr lang="en-US" altLang="ko-KR" dirty="0" smtClean="0"/>
              <a:t>“</a:t>
            </a:r>
            <a:r>
              <a:rPr lang="en-US" altLang="ko-KR" i="1" dirty="0" smtClean="0"/>
              <a:t>To </a:t>
            </a:r>
            <a:r>
              <a:rPr lang="en-US" altLang="ko-KR" i="1" dirty="0"/>
              <a:t>transmit PPDU format </a:t>
            </a:r>
            <a:r>
              <a:rPr lang="en-US" altLang="ko-KR" i="1" dirty="0">
                <a:solidFill>
                  <a:srgbClr val="FF0000"/>
                </a:solidFill>
              </a:rPr>
              <a:t>up on request from upper layer</a:t>
            </a:r>
            <a:r>
              <a:rPr lang="en-US" altLang="ko-KR" i="1" dirty="0"/>
              <a:t>, the PPDU format can be either 11p PPDU or 11bd PPDU</a:t>
            </a:r>
            <a:r>
              <a:rPr lang="en-US" altLang="ko-KR" dirty="0" smtClean="0"/>
              <a:t>.”</a:t>
            </a:r>
          </a:p>
          <a:p>
            <a:pPr lvl="1"/>
            <a:r>
              <a:rPr lang="en-US" altLang="ko-KR" dirty="0" smtClean="0"/>
              <a:t>“</a:t>
            </a:r>
            <a:r>
              <a:rPr lang="en-GB" altLang="ko-KR" i="1" dirty="0"/>
              <a:t>An 11bd STA shall indicate </a:t>
            </a:r>
            <a:r>
              <a:rPr lang="en-GB" altLang="ko-KR" i="1" dirty="0">
                <a:solidFill>
                  <a:srgbClr val="FF0000"/>
                </a:solidFill>
              </a:rPr>
              <a:t>the NGV capability in MAC level</a:t>
            </a:r>
            <a:r>
              <a:rPr lang="en-GB" altLang="ko-KR" i="1" dirty="0"/>
              <a:t>, when transmitting an 11p PPDU</a:t>
            </a:r>
            <a:r>
              <a:rPr lang="en-GB" altLang="ko-KR" dirty="0" smtClean="0"/>
              <a:t>.”</a:t>
            </a:r>
          </a:p>
          <a:p>
            <a:pPr lvl="1"/>
            <a:r>
              <a:rPr lang="en-GB" altLang="ko-KR" dirty="0" smtClean="0"/>
              <a:t>“</a:t>
            </a:r>
            <a:r>
              <a:rPr lang="en-GB" altLang="ko-KR" i="1" dirty="0" smtClean="0"/>
              <a:t>When </a:t>
            </a:r>
            <a:r>
              <a:rPr lang="en-GB" altLang="ko-KR" i="1" dirty="0"/>
              <a:t>an 11bd STA transmits an 11p group-addressed or unicast PPDU, the Duration/ID field of a frame in an 11p PPDU indicates that </a:t>
            </a:r>
            <a:r>
              <a:rPr lang="en-GB" altLang="ko-KR" i="1" dirty="0">
                <a:solidFill>
                  <a:srgbClr val="FF0000"/>
                </a:solidFill>
              </a:rPr>
              <a:t>transmitter of the PPDU is an NGV capable STA</a:t>
            </a:r>
            <a:r>
              <a:rPr lang="en-GB" altLang="ko-KR" i="1" dirty="0" smtClean="0"/>
              <a:t>.</a:t>
            </a:r>
            <a:r>
              <a:rPr lang="en-GB" altLang="ko-KR" dirty="0" smtClean="0"/>
              <a:t>”</a:t>
            </a:r>
            <a:endParaRPr lang="en-US" altLang="ko-KR" dirty="0" smtClean="0"/>
          </a:p>
          <a:p>
            <a:r>
              <a:rPr lang="en-US" altLang="ko-KR" dirty="0" smtClean="0"/>
              <a:t>Since the decision of PPDU format is made by upper layer, more information is preferable in order to make more correct decision</a:t>
            </a:r>
          </a:p>
          <a:p>
            <a:pPr lvl="1"/>
            <a:r>
              <a:rPr lang="en-US" altLang="ko-KR" dirty="0" smtClean="0"/>
              <a:t>Conservative vs Efficient </a:t>
            </a:r>
          </a:p>
          <a:p>
            <a:r>
              <a:rPr lang="en-US" altLang="ko-KR" dirty="0" smtClean="0"/>
              <a:t>In this contribution, various cases of coexistence with legacy devices are investigated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28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Recap: Indication of 11bd Capability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 provide interoperability in coexistence case, 11bd devices indicate the NGV capability when it transmits 11p PPDU[2]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016851"/>
            <a:ext cx="7619881" cy="38411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256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Unnecessary 11p PPDU TX propagation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946250"/>
            <a:ext cx="8229600" cy="4525963"/>
          </a:xfrm>
        </p:spPr>
        <p:txBody>
          <a:bodyPr/>
          <a:lstStyle/>
          <a:p>
            <a:r>
              <a:rPr lang="en-US" altLang="ko-KR" dirty="0"/>
              <a:t>To ensure the interoperability and fairness[3] in 11p devices, it may use 11p PPDU </a:t>
            </a:r>
            <a:r>
              <a:rPr lang="en-US" altLang="ko-KR" dirty="0" smtClean="0"/>
              <a:t>format</a:t>
            </a:r>
          </a:p>
          <a:p>
            <a:pPr lvl="1"/>
            <a:r>
              <a:rPr lang="en-US" altLang="ko-KR" dirty="0" smtClean="0"/>
              <a:t>Conservative approach: use 11p PPDU format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6" y="3162800"/>
            <a:ext cx="8621627" cy="3695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307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Additional Information to Help PPDU Format Decision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Hop </a:t>
            </a:r>
            <a:r>
              <a:rPr lang="en-US" altLang="ko-KR" dirty="0"/>
              <a:t># </a:t>
            </a:r>
            <a:r>
              <a:rPr lang="en-US" altLang="ko-KR" dirty="0" smtClean="0"/>
              <a:t>and/or </a:t>
            </a:r>
            <a:r>
              <a:rPr lang="en-US" altLang="ko-KR" dirty="0"/>
              <a:t>RSSI </a:t>
            </a:r>
            <a:r>
              <a:rPr lang="en-US" altLang="ko-KR" dirty="0" smtClean="0"/>
              <a:t>can help 11bd devices to figure out how far the legacy device is.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7632848" cy="41228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this presentation, the transmission cases of 11p PPDU sent by 11bd devices are discussed</a:t>
            </a:r>
          </a:p>
          <a:p>
            <a:r>
              <a:rPr lang="en-US" altLang="ko-KR" dirty="0" smtClean="0"/>
              <a:t>When 11bd detects 11p PPDU sent by 11bd device, it may use 11p PPDU format for robustness</a:t>
            </a:r>
          </a:p>
          <a:p>
            <a:pPr lvl="1"/>
            <a:r>
              <a:rPr lang="en-US" altLang="ko-KR" dirty="0" smtClean="0"/>
              <a:t>The PPDU format decision is made by upper layer </a:t>
            </a:r>
          </a:p>
          <a:p>
            <a:r>
              <a:rPr lang="en-US" altLang="ko-KR" dirty="0" smtClean="0"/>
              <a:t>To prevent the unnecessary propagation of 11p PPDU transmission, more information on 11p device may be helpful for upper layer to make decision on the proper PPDU format</a:t>
            </a:r>
          </a:p>
          <a:p>
            <a:pPr lvl="1"/>
            <a:r>
              <a:rPr lang="en-US" altLang="ko-KR" dirty="0" smtClean="0"/>
              <a:t>The information may include hop count, Rx RSSI, etc.</a:t>
            </a:r>
          </a:p>
        </p:txBody>
      </p:sp>
    </p:spTree>
    <p:extLst>
      <p:ext uri="{BB962C8B-B14F-4D97-AF65-F5344CB8AC3E}">
        <p14:creationId xmlns:p14="http://schemas.microsoft.com/office/powerpoint/2010/main" val="38210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 smtClean="0"/>
              <a:t>[1] 19/0497r1 specification framework document</a:t>
            </a:r>
          </a:p>
          <a:p>
            <a:pPr marL="0" indent="0">
              <a:buNone/>
            </a:pPr>
            <a:r>
              <a:rPr lang="en-US" altLang="ko-KR" sz="2000" dirty="0" smtClean="0"/>
              <a:t>[2] 19/0018r0 </a:t>
            </a:r>
            <a:r>
              <a:rPr lang="en-US" altLang="ko-KR" sz="2000" dirty="0"/>
              <a:t>NGV backward interoperability </a:t>
            </a:r>
            <a:r>
              <a:rPr lang="en-US" altLang="ko-KR" sz="2000" dirty="0" smtClean="0"/>
              <a:t>discussions</a:t>
            </a:r>
          </a:p>
          <a:p>
            <a:pPr marL="0" indent="0">
              <a:buNone/>
            </a:pPr>
            <a:r>
              <a:rPr lang="en-US" altLang="ko-KR" sz="2000" dirty="0" smtClean="0"/>
              <a:t>[3] </a:t>
            </a:r>
            <a:r>
              <a:rPr lang="en-US" altLang="ko-KR" sz="2000" dirty="0"/>
              <a:t>18/0861r9 IEEE 802.11 NGV SG Proposed PAR</a:t>
            </a:r>
          </a:p>
          <a:p>
            <a:pPr marL="0" indent="0">
              <a:buNone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2023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 </a:t>
            </a:r>
            <a:r>
              <a:rPr lang="en-US" altLang="ko-KR" dirty="0"/>
              <a:t>you agree that </a:t>
            </a:r>
            <a:r>
              <a:rPr lang="en-US" altLang="ko-KR" dirty="0" smtClean="0"/>
              <a:t>the additional information (e.g. hop count, received signal strength) is needed in</a:t>
            </a:r>
            <a:r>
              <a:rPr lang="ko-KR" altLang="en-US" dirty="0" smtClean="0"/>
              <a:t> </a:t>
            </a:r>
            <a:r>
              <a:rPr lang="en-US" altLang="ko-KR" dirty="0" smtClean="0"/>
              <a:t>11p PPDU transmitted by 11bd devices?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Y/N/A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036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into 11bd SFD?</a:t>
            </a:r>
          </a:p>
          <a:p>
            <a:pPr lvl="1"/>
            <a:r>
              <a:rPr lang="en-GB" altLang="ko-KR" dirty="0" smtClean="0"/>
              <a:t>An 11bd STA shall indicate the hop number between the 11bd STA and the legacy device, when transmitting an 11p PPDU with NGV capability.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Y/N/A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43024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57051</TotalTime>
  <Words>440</Words>
  <Application>Microsoft Office PowerPoint</Application>
  <PresentationFormat>화면 슬라이드 쇼(4:3)</PresentationFormat>
  <Paragraphs>49</Paragraphs>
  <Slides>10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MS Gothic</vt:lpstr>
      <vt:lpstr>맑은 고딕</vt:lpstr>
      <vt:lpstr>Arial</vt:lpstr>
      <vt:lpstr>Times New Roman</vt:lpstr>
      <vt:lpstr>2_Office 테마</vt:lpstr>
      <vt:lpstr>Document</vt:lpstr>
      <vt:lpstr>PowerPoint 프레젠테이션</vt:lpstr>
      <vt:lpstr>Introduction</vt:lpstr>
      <vt:lpstr>Recap: Indication of 11bd Capability</vt:lpstr>
      <vt:lpstr>Unnecessary 11p PPDU TX propagation</vt:lpstr>
      <vt:lpstr>Additional Information to Help PPDU Format Decision</vt:lpstr>
      <vt:lpstr>Conclusion</vt:lpstr>
      <vt:lpstr>Reference </vt:lpstr>
      <vt:lpstr>Straw poll 1</vt:lpstr>
      <vt:lpstr>Straw poll 2</vt:lpstr>
      <vt:lpstr>Straw poll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5월 기고 스토리라인</dc:title>
  <dc:creator>Hong</dc:creator>
  <cp:lastModifiedBy>홍 한슬</cp:lastModifiedBy>
  <cp:revision>930</cp:revision>
  <cp:lastPrinted>2019-07-11T02:27:18Z</cp:lastPrinted>
  <dcterms:created xsi:type="dcterms:W3CDTF">2015-04-24T00:57:35Z</dcterms:created>
  <dcterms:modified xsi:type="dcterms:W3CDTF">2019-07-15T06:29:54Z</dcterms:modified>
</cp:coreProperties>
</file>