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68" r:id="rId14"/>
    <p:sldId id="969" r:id="rId15"/>
    <p:sldId id="970" r:id="rId16"/>
    <p:sldId id="973" r:id="rId17"/>
    <p:sldId id="974" r:id="rId18"/>
    <p:sldId id="916" r:id="rId19"/>
    <p:sldId id="972" r:id="rId20"/>
    <p:sldId id="971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5" autoAdjust="0"/>
    <p:restoredTop sz="92810" autoAdjust="0"/>
  </p:normalViewPr>
  <p:slideViewPr>
    <p:cSldViewPr>
      <p:cViewPr varScale="1">
        <p:scale>
          <a:sx n="65" d="100"/>
          <a:sy n="65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7/17/2019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the basic terminology to facilitate the progress of multi-link topic in 11be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dirty="0"/>
              <a:t>NOTE –A Multi-link logical entity allows STAs affiliated with the multi-link logical entity to have the same MAC address</a:t>
            </a:r>
          </a:p>
          <a:p>
            <a:pPr lvl="1"/>
            <a:r>
              <a:rPr lang="en-US" dirty="0"/>
              <a:t>NOTE – The exact name can be changed</a:t>
            </a:r>
          </a:p>
          <a:p>
            <a:r>
              <a:rPr lang="en-US" dirty="0" smtClean="0"/>
              <a:t>Yes: 54 </a:t>
            </a:r>
          </a:p>
          <a:p>
            <a:r>
              <a:rPr lang="en-US" dirty="0" smtClean="0"/>
              <a:t>No: 17</a:t>
            </a:r>
          </a:p>
          <a:p>
            <a:r>
              <a:rPr lang="en-US" dirty="0" smtClean="0"/>
              <a:t>Abstain: many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4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</a:p>
          <a:p>
            <a:pPr lvl="1"/>
            <a:r>
              <a:rPr lang="en-US" b="1" dirty="0"/>
              <a:t>Multi-link AP logical entity:</a:t>
            </a:r>
            <a:r>
              <a:rPr lang="en-US" dirty="0"/>
              <a:t> A multi-link logical entity, where each STA affiliated with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affiliated with the multi-link logical entity is a non-AP STA.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35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 definition:</a:t>
            </a:r>
            <a:r>
              <a:rPr lang="en-US" sz="1800" dirty="0"/>
              <a:t> </a:t>
            </a:r>
            <a:endParaRPr lang="en-US" dirty="0"/>
          </a:p>
          <a:p>
            <a:pPr lvl="1"/>
            <a:r>
              <a:rPr lang="en-US" b="1" dirty="0"/>
              <a:t>Multi-link device:</a:t>
            </a:r>
            <a:r>
              <a:rPr lang="en-US" dirty="0"/>
              <a:t> A logical entity that enables common management signaling between a collection of one or more multi-link logical entities </a:t>
            </a:r>
          </a:p>
          <a:p>
            <a:pPr lvl="1"/>
            <a:r>
              <a:rPr lang="en-US" dirty="0"/>
              <a:t>Note – the exact name can be </a:t>
            </a:r>
            <a:r>
              <a:rPr lang="en-US" dirty="0" smtClean="0"/>
              <a:t>changed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419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 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/>
              <a:t>Define a mechanism to determine, during or after successful completion of multi-link setup, which bidirectional link(s) is(are) enabled for class 2 and class 3 frame exchange after multi-link setup 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63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[</a:t>
            </a:r>
            <a:r>
              <a:rPr lang="en-GB" sz="1600" dirty="0"/>
              <a:t>1] 11-18/1231r4 </a:t>
            </a:r>
            <a:r>
              <a:rPr lang="en-US" sz="1600" dirty="0"/>
              <a:t>EHT draft proposed PAR</a:t>
            </a:r>
          </a:p>
          <a:p>
            <a:r>
              <a:rPr lang="en-US" sz="1600" dirty="0"/>
              <a:t>[2] </a:t>
            </a:r>
            <a:r>
              <a:rPr lang="en-US" sz="1600" dirty="0" smtClean="0"/>
              <a:t>11-19/0822r0 </a:t>
            </a:r>
            <a:r>
              <a:rPr lang="en-US" sz="1600" dirty="0"/>
              <a:t>Extremely Efficient Multi-band </a:t>
            </a:r>
            <a:r>
              <a:rPr lang="en-US" sz="1600" dirty="0" smtClean="0"/>
              <a:t>Operation</a:t>
            </a:r>
          </a:p>
          <a:p>
            <a:r>
              <a:rPr lang="en-GB" sz="1600" dirty="0" smtClean="0"/>
              <a:t>[</a:t>
            </a:r>
            <a:r>
              <a:rPr lang="en-GB" sz="1600" dirty="0"/>
              <a:t>3</a:t>
            </a:r>
            <a:r>
              <a:rPr lang="en-GB" sz="1600" dirty="0" smtClean="0"/>
              <a:t>] </a:t>
            </a:r>
            <a:r>
              <a:rPr lang="en-GB" sz="1600" dirty="0"/>
              <a:t>11-19/0731r0 Multi-link </a:t>
            </a:r>
            <a:r>
              <a:rPr lang="en-GB" sz="1600" dirty="0" smtClean="0"/>
              <a:t>Operation</a:t>
            </a:r>
            <a:endParaRPr lang="en-GB" sz="1600" dirty="0"/>
          </a:p>
          <a:p>
            <a:r>
              <a:rPr lang="en-US" sz="1600" dirty="0" smtClean="0"/>
              <a:t>[4] 11-19/0823r0 </a:t>
            </a:r>
            <a:r>
              <a:rPr lang="en-US" sz="1600" dirty="0"/>
              <a:t>Multi-Link </a:t>
            </a:r>
            <a:r>
              <a:rPr lang="en-US" sz="1600" dirty="0" smtClean="0"/>
              <a:t>Aggregation</a:t>
            </a:r>
          </a:p>
          <a:p>
            <a:r>
              <a:rPr lang="en-US" sz="1600" dirty="0" smtClean="0"/>
              <a:t>[5] 11-19/0766r1 </a:t>
            </a:r>
            <a:r>
              <a:rPr lang="en-US" sz="1600" dirty="0"/>
              <a:t>Enhanced Multi-band/Multi-channel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[6] 11-19/0821r0 </a:t>
            </a:r>
            <a:r>
              <a:rPr lang="en-GB" sz="1600" dirty="0" smtClean="0"/>
              <a:t>Multiple </a:t>
            </a:r>
            <a:r>
              <a:rPr lang="en-GB" sz="1600" dirty="0"/>
              <a:t>Band Operation </a:t>
            </a:r>
            <a:r>
              <a:rPr lang="en-GB" sz="1600" dirty="0" smtClean="0"/>
              <a:t>Discussion</a:t>
            </a:r>
          </a:p>
          <a:p>
            <a:r>
              <a:rPr lang="en-GB" sz="1600" dirty="0"/>
              <a:t>[7] Draft </a:t>
            </a:r>
            <a:r>
              <a:rPr lang="en-GB" sz="1600" dirty="0" smtClean="0"/>
              <a:t>P802.11REVmd D2.3</a:t>
            </a:r>
          </a:p>
          <a:p>
            <a:r>
              <a:rPr lang="en-GB" sz="1600" dirty="0" smtClean="0"/>
              <a:t>[8] </a:t>
            </a:r>
            <a:r>
              <a:rPr lang="en-GB" sz="1600" dirty="0"/>
              <a:t>11-19/0818r0 </a:t>
            </a:r>
            <a:r>
              <a:rPr lang="en-US" sz="1600" dirty="0"/>
              <a:t>Discussion on Multi-band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[9] 11-19/0824r3 </a:t>
            </a:r>
            <a:r>
              <a:rPr lang="en-US" sz="1600" dirty="0"/>
              <a:t>Multi-band Operation </a:t>
            </a:r>
            <a:r>
              <a:rPr lang="en-US" sz="1600" dirty="0" smtClean="0"/>
              <a:t>Performance</a:t>
            </a:r>
          </a:p>
          <a:p>
            <a:r>
              <a:rPr lang="en-US" sz="1600" dirty="0" smtClean="0"/>
              <a:t>[10] 11-19/1095r0 </a:t>
            </a:r>
            <a:r>
              <a:rPr lang="en-US" sz="1600" dirty="0"/>
              <a:t>Multi-link requirement </a:t>
            </a:r>
            <a:r>
              <a:rPr lang="en-US" sz="1600" dirty="0" smtClean="0"/>
              <a:t>discussion</a:t>
            </a:r>
          </a:p>
          <a:p>
            <a:r>
              <a:rPr lang="en-US" sz="1600" dirty="0" smtClean="0"/>
              <a:t>[11] 11-19/1128r0 </a:t>
            </a:r>
            <a:r>
              <a:rPr lang="en-US" sz="1600" dirty="0"/>
              <a:t>Multi-link </a:t>
            </a:r>
            <a:r>
              <a:rPr lang="en-US" sz="1600" dirty="0" smtClean="0"/>
              <a:t>transmission</a:t>
            </a:r>
          </a:p>
          <a:p>
            <a:r>
              <a:rPr lang="en-US" sz="1600" dirty="0" smtClean="0"/>
              <a:t>[12] 11-19/1144r0 </a:t>
            </a:r>
            <a:r>
              <a:rPr lang="en-US" sz="1600" dirty="0"/>
              <a:t>Channel Access for Multi-link </a:t>
            </a:r>
            <a:r>
              <a:rPr lang="en-US" sz="1600" dirty="0" smtClean="0"/>
              <a:t>Operation</a:t>
            </a:r>
          </a:p>
          <a:p>
            <a:r>
              <a:rPr lang="en-US" sz="1600" dirty="0" smtClean="0"/>
              <a:t>[13] 11-19/1213r0 </a:t>
            </a:r>
            <a:r>
              <a:rPr lang="en-US" sz="1600" dirty="0"/>
              <a:t>Discussion on Multi-link Operations </a:t>
            </a:r>
            <a:endParaRPr lang="en-US" sz="1600" dirty="0" smtClean="0"/>
          </a:p>
          <a:p>
            <a:r>
              <a:rPr lang="en-US" sz="1600" dirty="0" smtClean="0"/>
              <a:t>[14] 11-19/1116r0 </a:t>
            </a:r>
            <a:r>
              <a:rPr lang="en-US" altLang="zh-CN" sz="1600" dirty="0"/>
              <a:t>Channel Access in Multi-band operation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3.1 Definitions [7]</a:t>
            </a:r>
            <a:endParaRPr lang="en-US" sz="1800" dirty="0"/>
          </a:p>
          <a:p>
            <a:r>
              <a:rPr lang="en-US" sz="1800" i="1" dirty="0"/>
              <a:t>station (STA): </a:t>
            </a:r>
            <a:r>
              <a:rPr lang="en-US" sz="1800" b="0" i="1" dirty="0"/>
              <a:t>A logical entity that is a singly addressable instance of a medium access control (MAC) </a:t>
            </a:r>
            <a:r>
              <a:rPr lang="en-US" sz="1800" b="0" i="1" dirty="0" smtClean="0"/>
              <a:t>and physical </a:t>
            </a:r>
            <a:r>
              <a:rPr lang="en-US" sz="1800" b="0" i="1" dirty="0"/>
              <a:t>layer (PHY) interface to the wireless medium (WM</a:t>
            </a:r>
            <a:r>
              <a:rPr lang="en-US" sz="1800" b="0" i="1" dirty="0" smtClean="0"/>
              <a:t>).</a:t>
            </a:r>
          </a:p>
          <a:p>
            <a:r>
              <a:rPr lang="en-US" sz="1800" dirty="0"/>
              <a:t>3.2 Definitions specific to IEEE </a:t>
            </a:r>
            <a:r>
              <a:rPr lang="en-US" sz="1800" dirty="0" err="1"/>
              <a:t>Std</a:t>
            </a:r>
            <a:r>
              <a:rPr lang="en-US" sz="1800" dirty="0"/>
              <a:t> </a:t>
            </a:r>
            <a:r>
              <a:rPr lang="en-US" sz="1800" dirty="0" smtClean="0"/>
              <a:t>802.11 [7]</a:t>
            </a:r>
            <a:endParaRPr lang="en-US" sz="1800" b="0" dirty="0" smtClean="0"/>
          </a:p>
          <a:p>
            <a:r>
              <a:rPr lang="en-US" sz="1800" i="1" dirty="0"/>
              <a:t>link: </a:t>
            </a:r>
            <a:r>
              <a:rPr lang="en-US" sz="1800" b="0" i="1" dirty="0"/>
              <a:t>In the context of an IEEE 802.11 medium access control (MAC) entity, a physical path consisting </a:t>
            </a:r>
            <a:r>
              <a:rPr lang="en-US" sz="1800" b="0" i="1" dirty="0" smtClean="0"/>
              <a:t>of exactly </a:t>
            </a:r>
            <a:r>
              <a:rPr lang="en-US" sz="1800" b="0" i="1" dirty="0"/>
              <a:t>one traversal of the wireless medium (WM) that is usable to transfer MAC service data </a:t>
            </a:r>
            <a:r>
              <a:rPr lang="en-US" sz="1800" b="0" i="1" dirty="0" smtClean="0"/>
              <a:t>units (MSDUs</a:t>
            </a:r>
            <a:r>
              <a:rPr lang="en-US" sz="1800" b="0" i="1" dirty="0"/>
              <a:t>) between two stations (STAs</a:t>
            </a:r>
            <a:r>
              <a:rPr lang="en-US" sz="1800" b="0" i="1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720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in [4]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08" y="3068960"/>
            <a:ext cx="6790276" cy="27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1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keeps within 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frame for with capability of 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56763</TotalTime>
  <Words>1381</Words>
  <Application>Microsoft Office PowerPoint</Application>
  <PresentationFormat>On-screen Show (4:3)</PresentationFormat>
  <Paragraphs>175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</vt:lpstr>
      <vt:lpstr>Straw Poll #2</vt:lpstr>
      <vt:lpstr>Straw Poll #3</vt:lpstr>
      <vt:lpstr>Straw Poll #4 – Multi-link Setup</vt:lpstr>
      <vt:lpstr>Straw Poll #5 – Multi-link Capability</vt:lpstr>
      <vt:lpstr>Reference</vt:lpstr>
      <vt:lpstr>Reference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1912</cp:revision>
  <cp:lastPrinted>1998-02-10T13:28:06Z</cp:lastPrinted>
  <dcterms:created xsi:type="dcterms:W3CDTF">2004-12-02T14:01:45Z</dcterms:created>
  <dcterms:modified xsi:type="dcterms:W3CDTF">2019-07-17T09:15:41Z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2019-07-17 09:15:41Z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