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960" r:id="rId3"/>
    <p:sldId id="961" r:id="rId4"/>
    <p:sldId id="947" r:id="rId5"/>
    <p:sldId id="948" r:id="rId6"/>
    <p:sldId id="949" r:id="rId7"/>
    <p:sldId id="962" r:id="rId8"/>
    <p:sldId id="965" r:id="rId9"/>
    <p:sldId id="964" r:id="rId10"/>
    <p:sldId id="963" r:id="rId11"/>
    <p:sldId id="966" r:id="rId12"/>
    <p:sldId id="915" r:id="rId13"/>
    <p:sldId id="957" r:id="rId14"/>
    <p:sldId id="959" r:id="rId15"/>
    <p:sldId id="967" r:id="rId16"/>
    <p:sldId id="916" r:id="rId1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04" autoAdjust="0"/>
    <p:restoredTop sz="92810" autoAdjust="0"/>
  </p:normalViewPr>
  <p:slideViewPr>
    <p:cSldViewPr>
      <p:cViewPr varScale="1">
        <p:scale>
          <a:sx n="65" d="100"/>
          <a:sy n="65" d="100"/>
        </p:scale>
        <p:origin x="1200" y="5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2255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8EBC1-EEBA-45E0-9D37-89A6A787FB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52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802.11-12/0866r0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Clint Chaplin, Chair (Samsung)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5968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7/1/2019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March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Po-Kai Huang (Intel)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802.11-19/0773r0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Multi-link Operation Framework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2019-07-01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816006"/>
              </p:ext>
            </p:extLst>
          </p:nvPr>
        </p:nvGraphicFramePr>
        <p:xfrm>
          <a:off x="1152525" y="2998720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endParaRPr lang="en-US" sz="1100" dirty="0" smtClean="0"/>
                    </a:p>
                    <a:p>
                      <a:pPr algn="ctr"/>
                      <a:r>
                        <a:rPr lang="en-US" sz="1100" dirty="0" smtClean="0"/>
                        <a:t>Intel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Cariou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Carlos Cordeiro 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Enable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single link association, the link used for association singling exchange is enabled for class 2 and class 3 frame exchange (see </a:t>
            </a:r>
            <a:r>
              <a:rPr lang="en-US" dirty="0"/>
              <a:t>Figure </a:t>
            </a:r>
            <a:r>
              <a:rPr lang="en-US" dirty="0" smtClean="0"/>
              <a:t>11-16 [7])</a:t>
            </a:r>
          </a:p>
          <a:p>
            <a:r>
              <a:rPr lang="en-US" dirty="0" smtClean="0"/>
              <a:t>For multi-link setup, due to the nature of multiple links, different simultaneous operation capability, power save consideration, there is a need to 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a mechanism to determine, during or after successful completion of multi-link setup, which bidirectional link(s) is(are) enabled for class 2 and class 3 frame exchange after multi-link setup </a:t>
            </a:r>
            <a:endParaRPr lang="en-US" dirty="0" smtClean="0"/>
          </a:p>
          <a:p>
            <a:pPr lvl="1"/>
            <a:r>
              <a:rPr lang="en-US" dirty="0"/>
              <a:t>A identification for each link may be needed, but details are </a:t>
            </a:r>
            <a:r>
              <a:rPr lang="en-US" dirty="0" smtClean="0"/>
              <a:t>TBD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30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Simultaneous operation across links provides gains but also corresponding hardware investment</a:t>
            </a:r>
          </a:p>
          <a:p>
            <a:r>
              <a:rPr lang="en-US" dirty="0" smtClean="0"/>
              <a:t>We envision that the benefits multi-link operation can be enjoyed by a range of devices that support various capability of simultaneous operation across links </a:t>
            </a:r>
          </a:p>
          <a:p>
            <a:r>
              <a:rPr lang="en-US" dirty="0" smtClean="0"/>
              <a:t>To achieve this goal,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369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provide multi-link operation follow up to propose </a:t>
            </a:r>
            <a:r>
              <a:rPr lang="en-US" dirty="0"/>
              <a:t>a </a:t>
            </a:r>
            <a:r>
              <a:rPr lang="en-US" dirty="0" smtClean="0"/>
              <a:t>unified framework </a:t>
            </a:r>
            <a:r>
              <a:rPr lang="en-US" dirty="0"/>
              <a:t>that addresses </a:t>
            </a:r>
            <a:r>
              <a:rPr lang="en-US" dirty="0" smtClean="0"/>
              <a:t>the key use cases (load balancing and </a:t>
            </a:r>
            <a:r>
              <a:rPr lang="en-US" dirty="0" err="1" smtClean="0"/>
              <a:t>aggergation</a:t>
            </a:r>
            <a:r>
              <a:rPr lang="en-US" dirty="0" smtClean="0"/>
              <a:t>) </a:t>
            </a:r>
            <a:r>
              <a:rPr lang="en-US" dirty="0"/>
              <a:t>and keeps </a:t>
            </a:r>
            <a:r>
              <a:rPr lang="en-US" dirty="0" smtClean="0"/>
              <a:t>within </a:t>
            </a:r>
            <a:r>
              <a:rPr lang="en-US" dirty="0"/>
              <a:t>the current 802.11 architecture </a:t>
            </a:r>
            <a:r>
              <a:rPr lang="en-US" dirty="0" smtClean="0"/>
              <a:t>and </a:t>
            </a:r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Multi-link logical entity, </a:t>
            </a:r>
            <a:r>
              <a:rPr lang="en-US" dirty="0"/>
              <a:t>Multi-link </a:t>
            </a:r>
            <a:r>
              <a:rPr lang="en-US" dirty="0" smtClean="0"/>
              <a:t>AP logical entity, and </a:t>
            </a:r>
            <a:r>
              <a:rPr lang="en-US" dirty="0"/>
              <a:t>Multi-link </a:t>
            </a:r>
            <a:r>
              <a:rPr lang="en-US" dirty="0" smtClean="0"/>
              <a:t>non-AP </a:t>
            </a:r>
            <a:r>
              <a:rPr lang="en-US" dirty="0"/>
              <a:t>logical </a:t>
            </a:r>
            <a:r>
              <a:rPr lang="en-US" dirty="0" smtClean="0"/>
              <a:t>entity are defined</a:t>
            </a:r>
          </a:p>
          <a:p>
            <a:r>
              <a:rPr lang="en-US" dirty="0" smtClean="0"/>
              <a:t>We propose to define multi-link setup, which is</a:t>
            </a:r>
            <a:r>
              <a:rPr lang="en-US" dirty="0"/>
              <a:t> analogous </a:t>
            </a:r>
            <a:r>
              <a:rPr lang="en-US" dirty="0" smtClean="0"/>
              <a:t>to single-link association</a:t>
            </a:r>
          </a:p>
          <a:p>
            <a:r>
              <a:rPr lang="en-US" dirty="0"/>
              <a:t>We propose to </a:t>
            </a:r>
            <a:r>
              <a:rPr lang="en-US" dirty="0" smtClean="0"/>
              <a:t>define multi-link capability indication, which enables multi-link operation for a wide range of devices</a:t>
            </a:r>
            <a:endParaRPr lang="en-US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447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#1 -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Do </a:t>
            </a:r>
            <a:r>
              <a:rPr lang="en-US" dirty="0"/>
              <a:t>you support the following definition:</a:t>
            </a:r>
          </a:p>
          <a:p>
            <a:pPr lvl="1"/>
            <a:r>
              <a:rPr lang="en-US" b="1" dirty="0"/>
              <a:t>Multi-link logical entity: </a:t>
            </a:r>
            <a:r>
              <a:rPr lang="en-US" dirty="0"/>
              <a:t>A logical entity that </a:t>
            </a:r>
            <a:r>
              <a:rPr lang="en-US" dirty="0" smtClean="0"/>
              <a:t>has </a:t>
            </a:r>
            <a:r>
              <a:rPr lang="en-US" dirty="0"/>
              <a:t>one or more </a:t>
            </a:r>
            <a:r>
              <a:rPr lang="en-US" dirty="0" smtClean="0"/>
              <a:t>affiliated STAs. </a:t>
            </a:r>
            <a:r>
              <a:rPr lang="en-US" dirty="0"/>
              <a:t>The 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A multi-link logical entity, where each STA within the multi-link logical entity is 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dirty="0"/>
              <a:t>A multi-link logical entity, where each STA within the multi-link logical entity is a non-AP STA. </a:t>
            </a:r>
            <a:endParaRPr lang="en-US" dirty="0" smtClean="0"/>
          </a:p>
          <a:p>
            <a:pPr lvl="1"/>
            <a:r>
              <a:rPr lang="en-US" dirty="0"/>
              <a:t>NOTE –A Multi-link logical entity allows STAs within the multi-link logical entity to have the same MAC </a:t>
            </a:r>
            <a:r>
              <a:rPr lang="en-US" dirty="0" smtClean="0"/>
              <a:t>address</a:t>
            </a:r>
            <a:endParaRPr lang="en-US" dirty="0"/>
          </a:p>
          <a:p>
            <a:pPr lvl="1"/>
            <a:r>
              <a:rPr lang="en-US" dirty="0"/>
              <a:t>NOTE – The exact name can be changed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9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 </a:t>
            </a:r>
            <a:r>
              <a:rPr lang="en-US" dirty="0" smtClean="0"/>
              <a:t>–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Do you support the following:</a:t>
            </a:r>
          </a:p>
          <a:p>
            <a:pPr lvl="1"/>
            <a:r>
              <a:rPr lang="en-US" sz="1800" dirty="0"/>
              <a:t>Define a multi-link setup signaling exchange executed over one link initiated by a multi-link non-AP logical entity with a multi-link AP logical entity as follows:</a:t>
            </a:r>
          </a:p>
          <a:p>
            <a:pPr lvl="2"/>
            <a:r>
              <a:rPr lang="en-US" sz="1600" dirty="0"/>
              <a:t>Capability for one or more bidirectional links can be exchanged during the multi-link setup</a:t>
            </a:r>
          </a:p>
          <a:p>
            <a:pPr lvl="2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</a:p>
          <a:p>
            <a:pPr lvl="1"/>
            <a:r>
              <a:rPr lang="en-US" sz="1800" dirty="0"/>
              <a:t>Define a mechanism to determine, during or after successful completion of multi-link setup, which bidirectional link(s) is(are) enabled for class 2 and class 3 frame exchange after multi-link setup </a:t>
            </a:r>
          </a:p>
          <a:p>
            <a:pPr lvl="1"/>
            <a:r>
              <a:rPr lang="en-US" sz="1800" dirty="0"/>
              <a:t>NOTE - The link identification is TBD</a:t>
            </a:r>
          </a:p>
          <a:p>
            <a:pPr lvl="1"/>
            <a:r>
              <a:rPr lang="en-US" sz="1800" dirty="0"/>
              <a:t>NOTE – Details for non-infrastructure mode of operation TBD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97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 </a:t>
            </a:r>
            <a:r>
              <a:rPr lang="en-US" dirty="0"/>
              <a:t>– Multi-link </a:t>
            </a:r>
            <a:r>
              <a:rPr lang="en-US" dirty="0" smtClean="0"/>
              <a:t>Capability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</a:t>
            </a:r>
            <a:r>
              <a:rPr lang="en-US" dirty="0" smtClean="0"/>
              <a:t>that a </a:t>
            </a:r>
            <a:r>
              <a:rPr lang="en-US" dirty="0"/>
              <a:t>multi-link logical entity can indicate </a:t>
            </a:r>
            <a:r>
              <a:rPr lang="en-US" dirty="0" smtClean="0"/>
              <a:t>capability to </a:t>
            </a:r>
            <a:r>
              <a:rPr lang="en-US" dirty="0"/>
              <a:t>support exchanging frames simultaneously on a set of </a:t>
            </a:r>
            <a:r>
              <a:rPr lang="en-US" dirty="0" smtClean="0"/>
              <a:t>affiliated STAs?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5126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[</a:t>
            </a:r>
            <a:r>
              <a:rPr lang="en-GB" dirty="0"/>
              <a:t>1] 11-18/1231r4 </a:t>
            </a:r>
            <a:r>
              <a:rPr lang="en-US" dirty="0"/>
              <a:t>EHT draft proposed PAR</a:t>
            </a:r>
          </a:p>
          <a:p>
            <a:r>
              <a:rPr lang="en-US" dirty="0"/>
              <a:t>[2] </a:t>
            </a:r>
            <a:r>
              <a:rPr lang="en-US" dirty="0" smtClean="0"/>
              <a:t>11-19/0822r0 </a:t>
            </a:r>
            <a:r>
              <a:rPr lang="en-US" dirty="0"/>
              <a:t>Extremely Efficient Multi-band </a:t>
            </a:r>
            <a:r>
              <a:rPr lang="en-US" dirty="0" smtClean="0"/>
              <a:t>Operation</a:t>
            </a:r>
          </a:p>
          <a:p>
            <a:r>
              <a:rPr lang="en-GB" dirty="0" smtClean="0"/>
              <a:t>[</a:t>
            </a:r>
            <a:r>
              <a:rPr lang="en-GB" dirty="0"/>
              <a:t>3</a:t>
            </a:r>
            <a:r>
              <a:rPr lang="en-GB" dirty="0" smtClean="0"/>
              <a:t>] </a:t>
            </a:r>
            <a:r>
              <a:rPr lang="en-GB" dirty="0"/>
              <a:t>11-19/0731r0 Multi-link </a:t>
            </a:r>
            <a:r>
              <a:rPr lang="en-GB" dirty="0" smtClean="0"/>
              <a:t>Operation</a:t>
            </a:r>
            <a:endParaRPr lang="en-GB" dirty="0"/>
          </a:p>
          <a:p>
            <a:r>
              <a:rPr lang="en-US" dirty="0" smtClean="0"/>
              <a:t>[4] 11-19/0823r0 </a:t>
            </a:r>
            <a:r>
              <a:rPr lang="en-US" dirty="0"/>
              <a:t>Multi-Link </a:t>
            </a:r>
            <a:r>
              <a:rPr lang="en-US" dirty="0" smtClean="0"/>
              <a:t>Aggregation</a:t>
            </a:r>
          </a:p>
          <a:p>
            <a:r>
              <a:rPr lang="en-US" dirty="0" smtClean="0"/>
              <a:t>[5] 11-19/0766r1 </a:t>
            </a:r>
            <a:r>
              <a:rPr lang="en-US" dirty="0"/>
              <a:t>Enhanced Multi-band/Multi-channel </a:t>
            </a:r>
            <a:r>
              <a:rPr lang="en-US" dirty="0" smtClean="0"/>
              <a:t>Operation</a:t>
            </a:r>
          </a:p>
          <a:p>
            <a:r>
              <a:rPr lang="en-US" dirty="0" smtClean="0"/>
              <a:t>[6] 11-19/0821r0 </a:t>
            </a:r>
            <a:r>
              <a:rPr lang="en-GB" dirty="0" smtClean="0"/>
              <a:t>Multiple </a:t>
            </a:r>
            <a:r>
              <a:rPr lang="en-GB" dirty="0"/>
              <a:t>Band Operation </a:t>
            </a:r>
            <a:r>
              <a:rPr lang="en-GB" dirty="0" smtClean="0"/>
              <a:t>Discussion</a:t>
            </a:r>
          </a:p>
          <a:p>
            <a:r>
              <a:rPr lang="en-GB" dirty="0"/>
              <a:t>[7] Draft </a:t>
            </a:r>
            <a:r>
              <a:rPr lang="en-GB" dirty="0" smtClean="0"/>
              <a:t>P802.11REVmd D2.2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744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ulti-link operation has been discussed in [2-6] for the use cases of load balancing [2,4] and aggregation [3-6]</a:t>
            </a:r>
          </a:p>
          <a:p>
            <a:r>
              <a:rPr lang="en-US" dirty="0" smtClean="0"/>
              <a:t>The presentation provides the follow up for multi-link operation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3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[2,4]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Extremely efficient multi-link operation calls for a new definition of multi-link logical entity with one or more affiliated STAs</a:t>
            </a:r>
          </a:p>
          <a:p>
            <a:pPr lvl="1"/>
            <a:r>
              <a:rPr lang="en-US" b="0" dirty="0" smtClean="0"/>
              <a:t>The </a:t>
            </a:r>
            <a:r>
              <a:rPr lang="en-US" b="0" dirty="0"/>
              <a:t>logical entity has one MAC data service interface and primitives to the LLC and a single address associated with the interface, which can be used to communicate on the DSM.</a:t>
            </a:r>
          </a:p>
          <a:p>
            <a:pPr lvl="1"/>
            <a:r>
              <a:rPr lang="en-US" b="1" dirty="0" smtClean="0"/>
              <a:t>Multi-link </a:t>
            </a:r>
            <a:r>
              <a:rPr lang="en-US" b="1" dirty="0"/>
              <a:t>AP logical entity:</a:t>
            </a:r>
            <a:r>
              <a:rPr lang="en-US" dirty="0"/>
              <a:t> </a:t>
            </a:r>
            <a:r>
              <a:rPr lang="en-US" b="0" dirty="0"/>
              <a:t>A multi-link logical entity, where </a:t>
            </a:r>
            <a:r>
              <a:rPr lang="en-US" b="0" dirty="0" smtClean="0"/>
              <a:t>each affiliated </a:t>
            </a:r>
            <a:r>
              <a:rPr lang="en-US" b="0" dirty="0"/>
              <a:t>STA </a:t>
            </a:r>
            <a:r>
              <a:rPr lang="en-US" b="0" dirty="0" smtClean="0"/>
              <a:t>is </a:t>
            </a:r>
            <a:r>
              <a:rPr lang="en-US" b="0" dirty="0"/>
              <a:t>an AP. </a:t>
            </a:r>
          </a:p>
          <a:p>
            <a:pPr lvl="1"/>
            <a:r>
              <a:rPr lang="en-US" b="1" dirty="0"/>
              <a:t>Multi-link non-AP logical entity: </a:t>
            </a:r>
            <a:r>
              <a:rPr lang="en-US" b="0" dirty="0"/>
              <a:t>A multi-link logical entity, where each STA </a:t>
            </a:r>
            <a:r>
              <a:rPr lang="en-US" b="0" dirty="0" smtClean="0"/>
              <a:t>is </a:t>
            </a:r>
            <a:r>
              <a:rPr lang="en-US" b="0" dirty="0"/>
              <a:t>a non-AP STA. </a:t>
            </a:r>
            <a:endParaRPr lang="en-US" b="0" dirty="0" smtClean="0"/>
          </a:p>
          <a:p>
            <a:r>
              <a:rPr lang="en-US" dirty="0"/>
              <a:t>This definition </a:t>
            </a:r>
            <a:r>
              <a:rPr lang="en-US" dirty="0"/>
              <a:t>keeps within </a:t>
            </a:r>
            <a:r>
              <a:rPr lang="en-US" dirty="0"/>
              <a:t>the current 802.11 architecture and </a:t>
            </a:r>
            <a:r>
              <a:rPr lang="en-US" dirty="0" smtClean="0"/>
              <a:t>definition of STA and link</a:t>
            </a:r>
            <a:endParaRPr lang="en-US" dirty="0"/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60987" y="656774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dirty="0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529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Recap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Example 1                                        Example 2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sz="1800" dirty="0" smtClean="0"/>
              <a:t>Multi-link AP logical entity/Multi-link non-AP logical entity has </a:t>
            </a:r>
            <a:r>
              <a:rPr lang="en-US" sz="1800" dirty="0"/>
              <a:t>an address to communicate to DSM, which may not be the address used on </a:t>
            </a:r>
            <a:r>
              <a:rPr lang="en-US" sz="1800" dirty="0" smtClean="0"/>
              <a:t>each WM </a:t>
            </a:r>
            <a:endParaRPr lang="en-US" sz="1800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34940"/>
            <a:ext cx="9144000" cy="282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8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Steering/load balancing Use Case under the </a:t>
            </a:r>
            <a:r>
              <a:rPr lang="en-US" dirty="0" smtClean="0"/>
              <a:t>Framework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Left-Right Arrow 6"/>
          <p:cNvSpPr/>
          <p:nvPr/>
        </p:nvSpPr>
        <p:spPr>
          <a:xfrm>
            <a:off x="3628399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TextBox 7"/>
          <p:cNvSpPr txBox="1"/>
          <p:nvPr/>
        </p:nvSpPr>
        <p:spPr>
          <a:xfrm>
            <a:off x="3707368" y="3868246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87" y="2743212"/>
            <a:ext cx="9144000" cy="281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Use case under the Framework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eft-Right Arrow 4"/>
          <p:cNvSpPr/>
          <p:nvPr/>
        </p:nvSpPr>
        <p:spPr>
          <a:xfrm>
            <a:off x="3629951" y="4149080"/>
            <a:ext cx="1159625" cy="303338"/>
          </a:xfrm>
          <a:prstGeom prst="left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TextBox 5"/>
          <p:cNvSpPr txBox="1"/>
          <p:nvPr/>
        </p:nvSpPr>
        <p:spPr>
          <a:xfrm>
            <a:off x="3708920" y="3861048"/>
            <a:ext cx="1001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TBD Mechanism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" y="2789866"/>
            <a:ext cx="9144000" cy="279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2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Traditionally, single link setup is achieved through the functionality of association. </a:t>
            </a:r>
          </a:p>
          <a:p>
            <a:pPr lvl="1"/>
            <a:r>
              <a:rPr lang="en-US" sz="1600" dirty="0"/>
              <a:t>Executed over one link initiated by a </a:t>
            </a:r>
            <a:r>
              <a:rPr lang="en-US" sz="1600" dirty="0" smtClean="0"/>
              <a:t>non-AP STA </a:t>
            </a:r>
            <a:r>
              <a:rPr lang="en-US" sz="1600" dirty="0"/>
              <a:t>with </a:t>
            </a:r>
            <a:r>
              <a:rPr lang="en-US" sz="1600" dirty="0" smtClean="0"/>
              <a:t>an AP</a:t>
            </a:r>
            <a:endParaRPr lang="en-US" sz="1600" dirty="0"/>
          </a:p>
          <a:p>
            <a:pPr lvl="1"/>
            <a:r>
              <a:rPr lang="en-US" sz="1600" dirty="0"/>
              <a:t>Capability for one </a:t>
            </a:r>
            <a:r>
              <a:rPr lang="en-US" sz="1600" dirty="0" err="1" smtClean="0"/>
              <a:t>birdirectional</a:t>
            </a:r>
            <a:r>
              <a:rPr lang="en-US" sz="1600" dirty="0" smtClean="0"/>
              <a:t> link can </a:t>
            </a:r>
            <a:r>
              <a:rPr lang="en-US" sz="1600" dirty="0"/>
              <a:t>be exchanged during the </a:t>
            </a:r>
            <a:r>
              <a:rPr lang="en-US" sz="1600" dirty="0" smtClean="0"/>
              <a:t>association</a:t>
            </a:r>
            <a:endParaRPr lang="en-US" sz="1600" dirty="0"/>
          </a:p>
          <a:p>
            <a:pPr lvl="1"/>
            <a:r>
              <a:rPr lang="en-US" sz="1600" dirty="0"/>
              <a:t>The </a:t>
            </a:r>
            <a:r>
              <a:rPr lang="en-US" sz="1600" dirty="0" smtClean="0"/>
              <a:t>AP </a:t>
            </a:r>
            <a:r>
              <a:rPr lang="en-US" sz="1600" dirty="0"/>
              <a:t>serves as the interface to the distribution system (DS) for the </a:t>
            </a:r>
            <a:r>
              <a:rPr lang="en-US" sz="1600" dirty="0" smtClean="0"/>
              <a:t>non-AP STA after successful association</a:t>
            </a:r>
          </a:p>
          <a:p>
            <a:r>
              <a:rPr lang="en-US" sz="1800" dirty="0" smtClean="0"/>
              <a:t>For Multi-link setup, an “association” like </a:t>
            </a:r>
            <a:r>
              <a:rPr lang="en-US" sz="1800" dirty="0"/>
              <a:t>multi-link setup </a:t>
            </a:r>
            <a:r>
              <a:rPr lang="en-US" sz="1800" dirty="0" smtClean="0"/>
              <a:t>signaling exchange is needed</a:t>
            </a:r>
            <a:endParaRPr lang="en-US" sz="1800" dirty="0"/>
          </a:p>
          <a:p>
            <a:pPr lvl="1"/>
            <a:r>
              <a:rPr lang="en-US" sz="1600" dirty="0"/>
              <a:t>E</a:t>
            </a:r>
            <a:r>
              <a:rPr lang="en-US" sz="1600" dirty="0" smtClean="0"/>
              <a:t>xecuted </a:t>
            </a:r>
            <a:r>
              <a:rPr lang="en-US" sz="1600" dirty="0"/>
              <a:t>over one link initiated by a multi-link non-AP logical entity with a multi-link AP logical </a:t>
            </a:r>
            <a:r>
              <a:rPr lang="en-US" sz="1600" dirty="0" smtClean="0"/>
              <a:t>entity</a:t>
            </a:r>
          </a:p>
          <a:p>
            <a:pPr lvl="1"/>
            <a:r>
              <a:rPr lang="en-US" sz="1600" dirty="0"/>
              <a:t>Capability for one or more bidirectional links can be exchanged during the multi-link setup</a:t>
            </a:r>
          </a:p>
          <a:p>
            <a:pPr lvl="1"/>
            <a:r>
              <a:rPr lang="en-US" sz="1600" dirty="0"/>
              <a:t>The multi-link AP logical entity serves as the interface to the distribution system (DS) for the multi-link non-AP logical entity after successful multi-link setup 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104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</a:t>
            </a:r>
            <a:r>
              <a:rPr lang="en-US" dirty="0" smtClean="0"/>
              <a:t>Single Link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Reques</a:t>
            </a:r>
            <a:r>
              <a:rPr lang="en-US" dirty="0" smtClean="0"/>
              <a:t>t </a:t>
            </a:r>
            <a:r>
              <a:rPr lang="en-US" dirty="0" smtClean="0"/>
              <a:t>frame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capability of non-AP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Association Response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for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capability of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configuration of link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8" y="2755793"/>
            <a:ext cx="4756316" cy="266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0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Multi-link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Po-Kai Huang (Intel)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21" name="Rectangle 20"/>
          <p:cNvSpPr/>
          <p:nvPr/>
        </p:nvSpPr>
        <p:spPr bwMode="auto">
          <a:xfrm>
            <a:off x="6370094" y="2504082"/>
            <a:ext cx="864096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AP1 operating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o</a:t>
            </a:r>
            <a:r>
              <a:rPr lang="en-US" dirty="0" smtClean="0"/>
              <a:t>n 2.4 GHz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370094" y="5471243"/>
            <a:ext cx="877014" cy="48197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STA1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6588224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7020272" y="3483559"/>
            <a:ext cx="0" cy="18176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4875213" y="3653700"/>
            <a:ext cx="1568995" cy="140492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Reques</a:t>
            </a:r>
            <a:r>
              <a:rPr lang="en-US" dirty="0" smtClean="0"/>
              <a:t>t frame for multi-link setup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with capability of non-AP STA1/2/3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05347" y="3645024"/>
            <a:ext cx="1566644" cy="139427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frame for multi-link setup with capability of AP1/2/3</a:t>
            </a:r>
            <a:r>
              <a:rPr lang="en-US" dirty="0" smtClean="0"/>
              <a:t>, 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configuration of link 1/2/3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" y="2780928"/>
            <a:ext cx="4783758" cy="281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5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56608</TotalTime>
  <Words>1146</Words>
  <Application>Microsoft Office PowerPoint</Application>
  <PresentationFormat>On-screen Show (4:3)</PresentationFormat>
  <Paragraphs>144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Qualcomm Office Regular</vt:lpstr>
      <vt:lpstr>Qualcomm Regular</vt:lpstr>
      <vt:lpstr>Arial</vt:lpstr>
      <vt:lpstr>Times New Roman</vt:lpstr>
      <vt:lpstr>802-11-Submission</vt:lpstr>
      <vt:lpstr>Multi-link Operation Framework</vt:lpstr>
      <vt:lpstr>Abstract</vt:lpstr>
      <vt:lpstr>Terminology Recap [2,4]</vt:lpstr>
      <vt:lpstr>Terminology Recap [2]</vt:lpstr>
      <vt:lpstr>Steering/load balancing Use Case under the Framework [2]</vt:lpstr>
      <vt:lpstr>Aggregation Use case under the Framework [2]</vt:lpstr>
      <vt:lpstr>Multi-link Setup</vt:lpstr>
      <vt:lpstr>Illustration of Single Link Association</vt:lpstr>
      <vt:lpstr>Illustration of Multi-link Setup</vt:lpstr>
      <vt:lpstr>Enable Link</vt:lpstr>
      <vt:lpstr>Multi-link Capability</vt:lpstr>
      <vt:lpstr>Conclusion</vt:lpstr>
      <vt:lpstr>Straw Poll #1 - Terminology</vt:lpstr>
      <vt:lpstr>Straw Poll #2 – Multi-link Setup</vt:lpstr>
      <vt:lpstr>Straw Poll #3 – Multi-link Capability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1885</cp:revision>
  <cp:lastPrinted>1998-02-10T13:28:06Z</cp:lastPrinted>
  <dcterms:created xsi:type="dcterms:W3CDTF">2004-12-02T14:01:45Z</dcterms:created>
  <dcterms:modified xsi:type="dcterms:W3CDTF">2019-07-01T17:47:38Z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2019-07-01 17:47:37Z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