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401" r:id="rId4"/>
    <p:sldId id="404" r:id="rId5"/>
    <p:sldId id="413" r:id="rId6"/>
    <p:sldId id="412" r:id="rId7"/>
    <p:sldId id="405" r:id="rId8"/>
    <p:sldId id="411" r:id="rId9"/>
    <p:sldId id="407" r:id="rId10"/>
    <p:sldId id="409" r:id="rId11"/>
    <p:sldId id="400" r:id="rId12"/>
    <p:sldId id="414" r:id="rId13"/>
    <p:sldId id="403" r:id="rId14"/>
    <p:sldId id="396" r:id="rId15"/>
    <p:sldId id="388" r:id="rId16"/>
    <p:sldId id="4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PHY Numerology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0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8" y="4343400"/>
            <a:ext cx="8191501" cy="2436813"/>
          </a:xfrm>
        </p:spPr>
        <p:txBody>
          <a:bodyPr/>
          <a:lstStyle/>
          <a:p>
            <a:pPr marL="0" indent="0"/>
            <a:r>
              <a:rPr lang="en-US" sz="1400" b="0" dirty="0"/>
              <a:t>Note: * interpolated value from linear region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11p 20MHz spectrum mask is relatively relaxed than 10MHz spectrum mask, with more spectrum leakage power.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Tightening the 20MHz spectrum mask for 11bd can allow better adjacent channel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new 20MHz spectrum mask to maintain similar power leakage as 10MHz mask.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EFCE2D-927D-4EE8-B005-3410AF58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24643"/>
              </p:ext>
            </p:extLst>
          </p:nvPr>
        </p:nvGraphicFramePr>
        <p:xfrm>
          <a:off x="960439" y="1474937"/>
          <a:ext cx="75818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48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063752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171336">
                  <a:extLst>
                    <a:ext uri="{9D8B030D-6E8A-4147-A177-3AD203B41FA5}">
                      <a16:colId xmlns:a16="http://schemas.microsoft.com/office/drawing/2014/main" val="28841046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0491947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1980063621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 Transmit Power class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10MHz BW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20MHz BW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694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+/-0.5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+0.5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847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-29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-35.5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52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-49.4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5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587803"/>
            <a:ext cx="8229600" cy="15843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Define tone plan over entire 20MHz bandwidth,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11ac 40MHz with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11bd 10MHz + 11bd 10MHz  </a:t>
            </a:r>
          </a:p>
        </p:txBody>
      </p:sp>
      <p:pic>
        <p:nvPicPr>
          <p:cNvPr id="16" name="Picture 15" descr="A close up of a map&#10;&#10;Description generated with high confidence">
            <a:extLst>
              <a:ext uri="{FF2B5EF4-FFF2-40B4-BE49-F238E27FC236}">
                <a16:creationId xmlns:a16="http://schemas.microsoft.com/office/drawing/2014/main" id="{C8CD28FC-BFE2-4399-8A82-DF9DFD5A5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54" y="1284208"/>
            <a:ext cx="7312146" cy="313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8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820" y="1661608"/>
            <a:ext cx="8261980" cy="4510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requires much sharper Tx filter to achieve the 20MHz mask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~4% better OFDM efficiency compared to Design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“10MHz + 10MHz” enables implementation flexibility to meet the tightened 20MHz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A: Reuse 10MHz signal generation path, and combine two 10MHz signals either in digital domain or analogue domain.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Spectrum mask can be readily met by reusing 10MHz signal generation.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B: Directly generate the signal using 20MHz IFFT, same as option 1. </a:t>
            </a:r>
          </a:p>
        </p:txBody>
      </p:sp>
    </p:spTree>
    <p:extLst>
      <p:ext uri="{BB962C8B-B14F-4D97-AF65-F5344CB8AC3E}">
        <p14:creationId xmlns:p14="http://schemas.microsoft.com/office/powerpoint/2010/main" val="199885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investigated the OFDM numerology choices for 10MHz and 20MHz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the best candidate for 10MHz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enable 20MHz 11bd operation, tightened spectrum mask may be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11bd PPDU can use 10MHz + 10MHz OFDM numerology.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“PHY Design for 11bd”, IEEE 802.11-19/0332.</a:t>
            </a:r>
          </a:p>
          <a:p>
            <a:r>
              <a:rPr lang="en-US" dirty="0"/>
              <a:t>[3] Li Nan, and etc., “Simulation of Potential PHY Technology for NGV”, IEEE 11-19/0393.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11bd Data symbol shall use 11ac 20MHz OFDM numerology.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11bd Data symbol shall use 11bd 10MHz + 11bd 10MHz OFDM.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[1, 2, 3], different 11bd OFDM numerologies were investigated.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spacing of 39kHz, e.g. 11ac 80MHz downclock by 8, does not provide good tolerance to channel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more simulation results are provided for 11bd 10MHz OFDM numerology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downclock by 2,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downclock by 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also discuss the 11bd 20MHz PPDU OFDM numerology.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77963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300 bytes.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: one VHT-LTF, Period – 2,4,6,8,10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DC2 vs 11ac 40MHz DC4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 (SNR) = max</a:t>
            </a:r>
            <a:r>
              <a:rPr lang="en-US" sz="2000" b="0" baseline="-25000" dirty="0"/>
              <a:t>MCS,M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6067424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ACAF4C-6888-4176-B647-B99B64C13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3" y="1189606"/>
            <a:ext cx="8502068" cy="497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6011285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0BB52F-E64E-4EEF-AED1-4ABD2D22A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39283"/>
            <a:ext cx="8305800" cy="485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867399"/>
            <a:ext cx="7315199" cy="608014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81A706-2E49-4061-844D-B90426D0D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10" y="1219200"/>
            <a:ext cx="8126990" cy="476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867400"/>
            <a:ext cx="7770813" cy="457201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8067D9-EFFA-4FB2-A71C-95B0559DE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04213" cy="486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6" y="5867400"/>
            <a:ext cx="7894782" cy="608013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medium-high SNR, as 40MHz DC4 needs denser </a:t>
            </a:r>
            <a:r>
              <a:rPr lang="en-US" sz="1600" b="0" dirty="0" err="1"/>
              <a:t>Midamble</a:t>
            </a:r>
            <a:r>
              <a:rPr lang="en-US" sz="1600" b="0" dirty="0"/>
              <a:t>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4DEBF9-1B66-47EE-9B2C-27B00CC29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93" y="1295400"/>
            <a:ext cx="8142288" cy="47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48508"/>
            <a:ext cx="7770813" cy="1065213"/>
          </a:xfrm>
        </p:spPr>
        <p:txBody>
          <a:bodyPr/>
          <a:lstStyle/>
          <a:p>
            <a:r>
              <a:rPr lang="en-US" dirty="0"/>
              <a:t>10MHz Numerology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1" y="1798637"/>
            <a:ext cx="7989889" cy="4545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shown to be a better option compared with 11ac 40MHz DC4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goodput for low Doppler channels, and low SNR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goodput for higher Doppler channels @medium-high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map: 11ac 20MHz </a:t>
            </a:r>
            <a:r>
              <a:rPr lang="en-US" dirty="0" err="1"/>
              <a:t>v.s</a:t>
            </a:r>
            <a:r>
              <a:rPr lang="en-US" dirty="0"/>
              <a:t>. 11a/g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OFDM tone plan uses four extra tone [-28 -27 27 28] on the edge compared to 11a/g.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state-of-art technology in </a:t>
            </a:r>
            <a:r>
              <a:rPr lang="en-US" dirty="0" err="1"/>
              <a:t>WiFi</a:t>
            </a:r>
            <a:r>
              <a:rPr lang="en-US" dirty="0"/>
              <a:t>, to meet the spectrum mask with four extra tones is not very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tone plan can achieve ~8% better OFDM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redefine LDPC tone mapper.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9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68065</TotalTime>
  <Words>1063</Words>
  <Application>Microsoft Office PowerPoint</Application>
  <PresentationFormat>On-screen Show (4:3)</PresentationFormat>
  <Paragraphs>176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PHY Numerology Discussions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10MHz Numerology Discussion</vt:lpstr>
      <vt:lpstr>20MHz Spectrum Mask</vt:lpstr>
      <vt:lpstr>20MHz OFDM Numerology</vt:lpstr>
      <vt:lpstr>20MHz OFDM Numerology (cont.)</vt:lpstr>
      <vt:lpstr>Summary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1266</cp:revision>
  <cp:lastPrinted>1601-01-01T00:00:00Z</cp:lastPrinted>
  <dcterms:created xsi:type="dcterms:W3CDTF">2015-10-31T00:33:08Z</dcterms:created>
  <dcterms:modified xsi:type="dcterms:W3CDTF">2019-05-14T02:59:15Z</dcterms:modified>
</cp:coreProperties>
</file>