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9" r:id="rId3"/>
    <p:sldId id="404" r:id="rId4"/>
    <p:sldId id="410" r:id="rId5"/>
    <p:sldId id="401" r:id="rId6"/>
    <p:sldId id="406" r:id="rId7"/>
    <p:sldId id="407" r:id="rId8"/>
    <p:sldId id="415" r:id="rId9"/>
    <p:sldId id="408" r:id="rId10"/>
    <p:sldId id="416" r:id="rId11"/>
    <p:sldId id="409" r:id="rId12"/>
    <p:sldId id="403" r:id="rId13"/>
    <p:sldId id="396" r:id="rId14"/>
    <p:sldId id="388" r:id="rId15"/>
    <p:sldId id="414" r:id="rId16"/>
    <p:sldId id="411" r:id="rId17"/>
    <p:sldId id="412" r:id="rId18"/>
    <p:sldId id="418" r:id="rId19"/>
    <p:sldId id="417" r:id="rId20"/>
    <p:sldId id="413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95" autoAdjust="0"/>
  </p:normalViewPr>
  <p:slideViewPr>
    <p:cSldViewPr>
      <p:cViewPr varScale="1">
        <p:scale>
          <a:sx n="68" d="100"/>
          <a:sy n="68" d="100"/>
        </p:scale>
        <p:origin x="113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802.11-19/0685r0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err="1"/>
              <a:t>Midamble</a:t>
            </a:r>
            <a:r>
              <a:rPr lang="en-US" sz="2800" dirty="0"/>
              <a:t> Compression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229986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2" name="Document" r:id="rId4" imgW="8648945" imgH="3302532" progId="Word.Document.8">
                  <p:embed/>
                </p:oleObj>
              </mc:Choice>
              <mc:Fallback>
                <p:oleObj name="Document" r:id="rId4" imgW="8648945" imgH="3302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E6E667-DEE6-4978-805B-AE67D378F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75" y="1219200"/>
            <a:ext cx="8906596" cy="48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3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 (&lt; 29dB). This is due to interpolation loss.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0F1836-94BD-463D-95B2-B3A72FCE4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36" y="1261235"/>
            <a:ext cx="8484339" cy="462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44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580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 compressed NGV-LTF can reduce </a:t>
            </a:r>
            <a:r>
              <a:rPr lang="en-US" dirty="0" err="1"/>
              <a:t>Midamble</a:t>
            </a:r>
            <a:r>
              <a:rPr lang="en-US" dirty="0"/>
              <a:t> overhead almost by half.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Repeated LTF can improve channel estimation.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Repeated LTF-2x shows goodput gain at low-medium SNR.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LTF-2x is preferred for high SNR.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Highway NLOS channel, which has longer delay spread and larger doppler, regular LTF is preferred for high MCS.</a:t>
            </a:r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Bo Sun and etc., “802.11 NGV SG Proposed PAR”, IEEE 802.11-18/0861r9.</a:t>
            </a:r>
          </a:p>
          <a:p>
            <a:r>
              <a:rPr lang="en-US" dirty="0"/>
              <a:t>[2] Rui Cao and etc., “Potential PHY Designs for NGV”, IEEE 802.11-19/0016r0.</a:t>
            </a:r>
          </a:p>
          <a:p>
            <a:r>
              <a:rPr lang="en-US" dirty="0"/>
              <a:t>[3] Dongguk Lim and etc., “Consideration on Features for 11bd”, 802.11-19/0009r0.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shall support compressed </a:t>
            </a:r>
            <a:r>
              <a:rPr lang="en-US"/>
              <a:t>LTF in </a:t>
            </a:r>
            <a:r>
              <a:rPr lang="en-US" dirty="0" err="1"/>
              <a:t>Midamble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2514600"/>
            <a:ext cx="7770813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437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492" y="5867399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2xLTF shows the best performance. ~1dB LTF averaging gain, and ~0.5dB interpolation gain.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0F9957-6858-4FA2-905B-1287ED66B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6" y="1357152"/>
            <a:ext cx="9144000" cy="453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05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performance. ~1dB LTF averaging gain, and ~0.5dB interpolation gain.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9BDDEB-D939-494B-90BE-C8F3B7A70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4489"/>
            <a:ext cx="9144000" cy="458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69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performance. ~1dB LTF averaging gain, and ~0.5dB interpolation gain. Some interpolation loss for 256QAM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A73370-462F-4924-AC97-F5C08EEDE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443625"/>
            <a:ext cx="9144000" cy="450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64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performance. ~1dB LTF averaging gain, and ~0.5dB interpolation gain.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5FD20D-1659-44B8-95CB-434721FFA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63" y="1371600"/>
            <a:ext cx="9144000" cy="453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is an effective Doppler-mitigation technology that has a simple receiver design.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Dense </a:t>
            </a:r>
            <a:r>
              <a:rPr lang="en-US" dirty="0" err="1"/>
              <a:t>Midamble</a:t>
            </a:r>
            <a:r>
              <a:rPr lang="en-US" dirty="0"/>
              <a:t> will reduce the system goodput.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Sparse </a:t>
            </a:r>
            <a:r>
              <a:rPr lang="en-US" dirty="0" err="1"/>
              <a:t>Midamble</a:t>
            </a:r>
            <a:r>
              <a:rPr lang="en-US" dirty="0"/>
              <a:t> may not support higher modulation order. 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investigate compressed </a:t>
            </a:r>
            <a:r>
              <a:rPr lang="en-US" dirty="0" err="1"/>
              <a:t>Midamble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 for most MCSs.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64QAM-5/6 and 256QAM-3/4 prefers regular LTF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0F6E82-85FD-4441-879C-AA9381F4D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475" y="1251420"/>
            <a:ext cx="9144000" cy="461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1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Compressed </a:t>
            </a:r>
            <a:r>
              <a:rPr lang="en-GB" dirty="0" err="1"/>
              <a:t>Midamble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523999"/>
            <a:ext cx="8039101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11ax, 2xLTF and 1xLTF are adopted to reduce preamble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concept can be used in 11bd </a:t>
            </a:r>
            <a:r>
              <a:rPr lang="en-US" dirty="0" err="1"/>
              <a:t>Midamble</a:t>
            </a:r>
            <a:r>
              <a:rPr lang="en-US" dirty="0"/>
              <a:t> design to reduce </a:t>
            </a:r>
            <a:r>
              <a:rPr lang="en-US" dirty="0" err="1"/>
              <a:t>Midamble</a:t>
            </a:r>
            <a:r>
              <a:rPr lang="en-US" dirty="0"/>
              <a:t>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 compressed </a:t>
            </a:r>
            <a:r>
              <a:rPr lang="en-US" dirty="0" err="1"/>
              <a:t>Midamble</a:t>
            </a:r>
            <a:r>
              <a:rPr lang="en-US" dirty="0"/>
              <a:t> can be generated 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Populating every even tone in frequency domain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Taking half of the waveform in time-domain.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GI duration as normal LTF may be prepended to resolve channel delay spread.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2x compression, the </a:t>
            </a:r>
            <a:r>
              <a:rPr lang="en-US" dirty="0" err="1"/>
              <a:t>Midamble</a:t>
            </a:r>
            <a:r>
              <a:rPr lang="en-US" dirty="0"/>
              <a:t> overhead is reduced almost by half.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boost system goodput, especially for the cases where dense </a:t>
            </a:r>
            <a:r>
              <a:rPr lang="en-US" dirty="0" err="1"/>
              <a:t>Midamble</a:t>
            </a:r>
            <a:r>
              <a:rPr lang="en-US" dirty="0"/>
              <a:t> is needed for high MCSs.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85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00200"/>
            <a:ext cx="7962901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Receiver channel interpolation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on even tones can be directly estimated using </a:t>
            </a:r>
            <a:r>
              <a:rPr lang="en-US" dirty="0" err="1"/>
              <a:t>Midamble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on odd tones needs to be interpolated, which adds some receiver complexity.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Pilot 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11ac pilots are located on the odd tones.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interpolated pilot channel for CPE/CFO tracking can affect performance.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move pilot location to adjacent even tones.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94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00200"/>
            <a:ext cx="7962901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compressed </a:t>
            </a:r>
            <a:r>
              <a:rPr lang="en-US" dirty="0" err="1"/>
              <a:t>Midamble</a:t>
            </a:r>
            <a:r>
              <a:rPr lang="en-US" dirty="0"/>
              <a:t> introduced, 11bd </a:t>
            </a:r>
            <a:r>
              <a:rPr lang="en-US" dirty="0" err="1"/>
              <a:t>Midamble</a:t>
            </a:r>
            <a:r>
              <a:rPr lang="en-US" dirty="0"/>
              <a:t> can use the following options.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one regular NGV-LTF (default design)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one 2x compressed NGV-LTF (LTF-2x)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Achieves better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repeated 2x compressed NGV-LTFs (Repeated-LTF-2x)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Similar to L-LTF.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efficiency as regular NGV-LTF, but better channel estimation, and better performance.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4: repeated regular NGV-LTFs (Repeated-LTF)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Lower efficiency, but better channel estimation.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84582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model: C2C channel with pure Doppler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Ideal Timing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1x1, 1ss, LDPC with </a:t>
            </a: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11n LDPC codes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period = [8 8 8 8 4 4 2 2 2] from BPSK-1/2 to 256QAM-3/4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Data: 300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 11ac 20MHz DC2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12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7399"/>
            <a:ext cx="7770813" cy="60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B875BA-AFC2-4EDE-B048-DB968FB5F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219200"/>
            <a:ext cx="8763000" cy="478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7735888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A891A5-F277-43B4-AE22-AD3B931B9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48" y="1219200"/>
            <a:ext cx="8761270" cy="478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0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96E76E-D413-4048-B092-D21EBD035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11" y="1295400"/>
            <a:ext cx="8659813" cy="470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65156</TotalTime>
  <Words>932</Words>
  <Application>Microsoft Office PowerPoint</Application>
  <PresentationFormat>On-screen Show (4:3)</PresentationFormat>
  <Paragraphs>155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Office Theme</vt:lpstr>
      <vt:lpstr>Document</vt:lpstr>
      <vt:lpstr>Midamble Compression</vt:lpstr>
      <vt:lpstr>Introduction</vt:lpstr>
      <vt:lpstr>Compressed Midamble</vt:lpstr>
      <vt:lpstr>Design Considerations</vt:lpstr>
      <vt:lpstr>Midamble Design</vt:lpstr>
      <vt:lpstr>Simulation Settings</vt:lpstr>
      <vt:lpstr>Rural LOS</vt:lpstr>
      <vt:lpstr>Urban Approaching LOS</vt:lpstr>
      <vt:lpstr>Urban Crossing NLOS</vt:lpstr>
      <vt:lpstr>Highway LOS</vt:lpstr>
      <vt:lpstr>Highway NLOS</vt:lpstr>
      <vt:lpstr>Discussions</vt:lpstr>
      <vt:lpstr>Reference</vt:lpstr>
      <vt:lpstr>Straw Poll 1</vt:lpstr>
      <vt:lpstr>Appendix</vt:lpstr>
      <vt:lpstr>Rural LOS</vt:lpstr>
      <vt:lpstr>Urban Approaching LOS</vt:lpstr>
      <vt:lpstr>Urban Crossing NLOS</vt:lpstr>
      <vt:lpstr>Highway LOS</vt:lpstr>
      <vt:lpstr>Highway NLOS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1211</cp:revision>
  <cp:lastPrinted>1601-01-01T00:00:00Z</cp:lastPrinted>
  <dcterms:created xsi:type="dcterms:W3CDTF">2015-10-31T00:33:08Z</dcterms:created>
  <dcterms:modified xsi:type="dcterms:W3CDTF">2019-05-13T20:52:57Z</dcterms:modified>
</cp:coreProperties>
</file>