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89" d="100"/>
          <a:sy n="89" d="100"/>
        </p:scale>
        <p:origin x="53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802.11-19/0628r1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3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</a:t>
            </a:r>
          </a:p>
          <a:p>
            <a:r>
              <a:rPr lang="en-US" sz="1800" dirty="0"/>
              <a:t>P802.11ay will be started on </a:t>
            </a:r>
            <a:r>
              <a:rPr lang="en-US" sz="1800" dirty="0" smtClean="0"/>
              <a:t>D3.1 </a:t>
            </a:r>
            <a:r>
              <a:rPr lang="en-US" sz="1800" dirty="0"/>
              <a:t>out of March meeting (Robert Stacey, Solomon Trainin, Edward Au, Emily Qi, Yongho Seok, Peter Ecclesine)</a:t>
            </a:r>
          </a:p>
          <a:p>
            <a:r>
              <a:rPr lang="en-US" sz="1800" dirty="0" smtClean="0"/>
              <a:t>P802.11ax </a:t>
            </a:r>
            <a:r>
              <a:rPr lang="en-US" sz="1800" dirty="0"/>
              <a:t>was started on </a:t>
            </a:r>
            <a:r>
              <a:rPr lang="en-US" sz="1800" dirty="0" smtClean="0"/>
              <a:t>D4.1 </a:t>
            </a:r>
            <a:r>
              <a:rPr lang="en-US" sz="1800" dirty="0"/>
              <a:t>out of </a:t>
            </a:r>
            <a:r>
              <a:rPr lang="en-US" sz="1800" dirty="0" smtClean="0"/>
              <a:t>May meeting </a:t>
            </a:r>
            <a:r>
              <a:rPr lang="en-US" sz="1800" dirty="0"/>
              <a:t>(Robert Stacey, </a:t>
            </a:r>
            <a:r>
              <a:rPr lang="en-US" sz="1800" dirty="0" smtClean="0"/>
              <a:t>Edward Au (mid June), Yongho </a:t>
            </a:r>
            <a:r>
              <a:rPr lang="en-US" sz="1800" dirty="0"/>
              <a:t>Seok, </a:t>
            </a:r>
            <a:r>
              <a:rPr lang="en-US" sz="1800" dirty="0" smtClean="0"/>
              <a:t>Naveen </a:t>
            </a:r>
            <a:r>
              <a:rPr lang="en-US" sz="1800" dirty="0"/>
              <a:t>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https://mentor.ieee.org/802.11/dcn/09/11-09-1034-13-0000-802-11-editorial-style-guide.docx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May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97890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xmlns="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xmlns="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4611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753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179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136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766506"/>
              </p:ext>
            </p:extLst>
          </p:nvPr>
        </p:nvGraphicFramePr>
        <p:xfrm>
          <a:off x="835168" y="1550547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xmlns="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xmlns="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xmlns="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xmlns="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May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2019-05-14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r</a:t>
            </a:r>
            <a:r>
              <a:rPr lang="en-US" dirty="0" smtClean="0"/>
              <a:t>eport 19/260</a:t>
            </a:r>
          </a:p>
          <a:p>
            <a:r>
              <a:rPr lang="en-US" dirty="0" err="1" smtClean="0"/>
              <a:t>TGay</a:t>
            </a:r>
            <a:r>
              <a:rPr lang="en-US" dirty="0" smtClean="0"/>
              <a:t> MDR report 19/681</a:t>
            </a:r>
            <a:endParaRPr lang="en-US" dirty="0"/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2019-05-14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smtClean="0"/>
              <a:t>P802.11az </a:t>
            </a:r>
            <a:r>
              <a:rPr lang="en-US" sz="1600" dirty="0"/>
              <a:t>Amendment (NGP) – Chao-Chun Wang,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smtClean="0"/>
              <a:t>Cordeiro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endParaRPr lang="en-US" sz="16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 </a:t>
            </a:r>
            <a:r>
              <a:rPr lang="en-US" sz="1600" dirty="0">
                <a:hlinkClick r:id="rId9"/>
              </a:rPr>
              <a:t>carol.Ansley@arris.com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May 14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 </a:t>
            </a:r>
            <a:r>
              <a:rPr lang="en-US" sz="2000" dirty="0" smtClean="0"/>
              <a:t>Is at D4.1, expect D4.2 after May. Expect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D5.0 in July.</a:t>
            </a:r>
            <a:endParaRPr lang="en-US" sz="2000" dirty="0"/>
          </a:p>
          <a:p>
            <a:r>
              <a:rPr lang="en-US" sz="2000" dirty="0"/>
              <a:t>11ay –    </a:t>
            </a:r>
            <a:r>
              <a:rPr lang="en-US" sz="2000" dirty="0" smtClean="0"/>
              <a:t>At D3.1. Have 47 CIDS before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 Looking good for May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 </a:t>
            </a:r>
            <a:r>
              <a:rPr lang="en-US" sz="2000" dirty="0" smtClean="0"/>
              <a:t>Expect D1.1 out of July. Have around 500 comments to resolve. Targeting September for D2.0 </a:t>
            </a:r>
            <a:r>
              <a:rPr lang="en-US" sz="2000" dirty="0" err="1" smtClean="0"/>
              <a:t>recirc</a:t>
            </a:r>
            <a:r>
              <a:rPr lang="en-US" sz="2000" dirty="0" smtClean="0"/>
              <a:t>.</a:t>
            </a:r>
            <a:endParaRPr lang="en-GB" sz="2000" dirty="0"/>
          </a:p>
          <a:p>
            <a:r>
              <a:rPr lang="en-GB" sz="2000" dirty="0"/>
              <a:t>11ba –    </a:t>
            </a:r>
            <a:r>
              <a:rPr lang="en-GB" sz="2000" dirty="0" smtClean="0"/>
              <a:t>At D2.1. 160 CIDs to be resolved this week.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D3.0 in May.</a:t>
            </a:r>
            <a:endParaRPr lang="en-GB" sz="2000" dirty="0"/>
          </a:p>
          <a:p>
            <a:r>
              <a:rPr lang="en-GB" sz="2000" dirty="0"/>
              <a:t>11bb –    </a:t>
            </a:r>
            <a:r>
              <a:rPr lang="en-GB" sz="2000" dirty="0" smtClean="0"/>
              <a:t>Still in proposal phase. Start work on D0.1 in September.</a:t>
            </a:r>
            <a:endParaRPr lang="en-GB" sz="2000" dirty="0"/>
          </a:p>
          <a:p>
            <a:r>
              <a:rPr lang="en-GB" sz="2000" dirty="0"/>
              <a:t>11bc –	 </a:t>
            </a:r>
            <a:r>
              <a:rPr lang="en-GB" sz="2000" dirty="0" smtClean="0"/>
              <a:t>Expect D0.1 in September or November</a:t>
            </a:r>
            <a:endParaRPr lang="en-GB" sz="2000" dirty="0"/>
          </a:p>
          <a:p>
            <a:r>
              <a:rPr lang="en-GB" sz="2000" dirty="0"/>
              <a:t>11bd – 	 </a:t>
            </a:r>
            <a:r>
              <a:rPr lang="en-GB" sz="2000" dirty="0" smtClean="0"/>
              <a:t>Expect D0.1 in September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–   </a:t>
            </a:r>
            <a:r>
              <a:rPr lang="en-GB" sz="2000" dirty="0" smtClean="0"/>
              <a:t>A D2.2, expect D2.3 out of May. Emily on sabbatical; Edward with be editor. Expect D3.0 out of July.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1717</TotalTime>
  <Words>1980</Words>
  <Application>Microsoft Office PowerPoint</Application>
  <PresentationFormat>Widescreen</PresentationFormat>
  <Paragraphs>415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Office Theme</vt:lpstr>
      <vt:lpstr>Document</vt:lpstr>
      <vt:lpstr>802.11 WG Editor’s Meeting (May 2019)</vt:lpstr>
      <vt:lpstr>Abstract</vt:lpstr>
      <vt:lpstr>Agenda for 2019-05-14 meeting</vt:lpstr>
      <vt:lpstr>Roll Call – 2019-05-14</vt:lpstr>
      <vt:lpstr>Volunteer Editor Contacts</vt:lpstr>
      <vt:lpstr>May 14th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189</cp:revision>
  <cp:lastPrinted>1601-01-01T00:00:00Z</cp:lastPrinted>
  <dcterms:created xsi:type="dcterms:W3CDTF">2018-01-07T18:30:13Z</dcterms:created>
  <dcterms:modified xsi:type="dcterms:W3CDTF">2019-05-16T20:53:52Z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