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4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99" autoAdjust="0"/>
    <p:restoredTop sz="94095" autoAdjust="0"/>
  </p:normalViewPr>
  <p:slideViewPr>
    <p:cSldViewPr>
      <p:cViewPr varScale="1">
        <p:scale>
          <a:sx n="66" d="100"/>
          <a:sy n="66" d="100"/>
        </p:scale>
        <p:origin x="444" y="4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04"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4106594746"/>
              </p:ext>
            </p:extLst>
          </p:nvPr>
        </p:nvGraphicFramePr>
        <p:xfrm>
          <a:off x="1447800" y="2758191"/>
          <a:ext cx="9203568" cy="3515360"/>
        </p:xfrm>
        <a:graphic>
          <a:graphicData uri="http://schemas.openxmlformats.org/drawingml/2006/table">
            <a:tbl>
              <a:tblPr/>
              <a:tblGrid>
                <a:gridCol w="1188097"/>
                <a:gridCol w="4953194"/>
                <a:gridCol w="2259057"/>
                <a:gridCol w="803220"/>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Proposed CR for CID 2112, 2633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70</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2661835169"/>
              </p:ext>
            </p:extLst>
          </p:nvPr>
        </p:nvGraphicFramePr>
        <p:xfrm>
          <a:off x="965794" y="1834896"/>
          <a:ext cx="10134600" cy="4613910"/>
        </p:xfrm>
        <a:graphic>
          <a:graphicData uri="http://schemas.openxmlformats.org/drawingml/2006/table">
            <a:tbl>
              <a:tblPr/>
              <a:tblGrid>
                <a:gridCol w="1308285"/>
                <a:gridCol w="5454257"/>
                <a:gridCol w="2487584"/>
                <a:gridCol w="884474"/>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PO-Kai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Gaurav Patwardhan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207</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1" name="TextBox 10"/>
          <p:cNvSpPr txBox="1"/>
          <p:nvPr/>
        </p:nvSpPr>
        <p:spPr>
          <a:xfrm>
            <a:off x="11122051" y="4419600"/>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a:t>
            </a:r>
            <a:r>
              <a:rPr lang="en-US" altLang="en-US" sz="1500" dirty="0" smtClean="0"/>
              <a:t>)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a:t>
            </a:r>
            <a:r>
              <a:rPr lang="en-US" altLang="en-US" dirty="0" smtClean="0"/>
              <a:t>Meeting, </a:t>
            </a:r>
            <a:r>
              <a:rPr lang="en-US" altLang="en-US" dirty="0"/>
              <a:t>A</a:t>
            </a:r>
            <a:r>
              <a:rPr lang="en-US" altLang="en-US" dirty="0" smtClean="0"/>
              <a:t>d-hoc Meeting </a:t>
            </a:r>
            <a:r>
              <a:rPr lang="en-US" altLang="en-US" dirty="0" smtClean="0"/>
              <a:t>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a:t>
            </a:r>
            <a:r>
              <a:rPr lang="en-US" altLang="en-US" dirty="0" smtClean="0"/>
              <a:t>held an </a:t>
            </a:r>
            <a:r>
              <a:rPr lang="en-US" altLang="en-US" dirty="0"/>
              <a:t>ad-hoc meeting at the Bay area on </a:t>
            </a:r>
            <a:r>
              <a:rPr lang="en-US" altLang="en-US" dirty="0" smtClean="0"/>
              <a:t>April </a:t>
            </a:r>
            <a:r>
              <a:rPr lang="en-US" altLang="en-US" dirty="0" smtClean="0"/>
              <a:t>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t>
            </a:r>
            <a:r>
              <a:rPr lang="en-US" altLang="en-US" dirty="0" smtClean="0"/>
              <a:t>and teleconference call [doc: IEEE </a:t>
            </a:r>
            <a:r>
              <a:rPr lang="en-US" altLang="en-US" dirty="0" smtClean="0"/>
              <a:t>802.11-19/679r2]</a:t>
            </a:r>
            <a:endParaRPr lang="en-US" altLang="en-US" dirty="0" smtClean="0"/>
          </a:p>
          <a:p>
            <a:endParaRPr lang="en-US" altLang="en-US" dirty="0" smtClean="0"/>
          </a:p>
          <a:p>
            <a:pPr lvl="1"/>
            <a:r>
              <a:rPr lang="en-US" altLang="en-US" dirty="0" smtClean="0"/>
              <a:t>Move</a:t>
            </a:r>
            <a:r>
              <a:rPr lang="en-US" altLang="en-US" dirty="0" smtClean="0"/>
              <a:t>: </a:t>
            </a:r>
            <a:r>
              <a:rPr lang="en-US" altLang="en-US" dirty="0" err="1" smtClean="0"/>
              <a:t>Yunsong</a:t>
            </a:r>
            <a:r>
              <a:rPr lang="en-US" altLang="en-US" dirty="0" smtClean="0"/>
              <a:t> Yang</a:t>
            </a:r>
            <a:endParaRPr lang="en-US" altLang="en-US" dirty="0" smtClean="0"/>
          </a:p>
          <a:p>
            <a:pPr lvl="1"/>
            <a:r>
              <a:rPr lang="en-US" altLang="en-US" dirty="0" smtClean="0"/>
              <a:t>Second</a:t>
            </a:r>
            <a:r>
              <a:rPr lang="en-US" altLang="en-US" dirty="0" smtClean="0"/>
              <a:t>: Xiaofei Wang</a:t>
            </a:r>
            <a:endParaRPr lang="en-US" altLang="en-US" dirty="0" smtClean="0"/>
          </a:p>
          <a:p>
            <a:pPr lvl="1"/>
            <a:r>
              <a:rPr lang="en-US" altLang="en-US" dirty="0" smtClean="0"/>
              <a:t>Result</a:t>
            </a:r>
            <a:r>
              <a:rPr lang="en-US" altLang="en-US" dirty="0"/>
              <a:t>: </a:t>
            </a:r>
            <a:r>
              <a:rPr lang="en-US" altLang="en-US" dirty="0" smtClean="0"/>
              <a:t> Passes unanimously</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753961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ET</a:t>
            </a:r>
            <a:endParaRPr lang="en-US" altLang="en-US" sz="2400" b="1" baseline="30000" dirty="0"/>
          </a:p>
          <a:p>
            <a:pPr marL="685800" lvl="2" indent="-342900">
              <a:defRPr/>
            </a:pPr>
            <a:r>
              <a:rPr lang="en-US" altLang="en-US" sz="2400" b="1" dirty="0" smtClean="0"/>
              <a:t>TBD, </a:t>
            </a:r>
            <a:r>
              <a:rPr lang="en-US" altLang="en-US" sz="2400" b="1" dirty="0"/>
              <a:t>23:00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a:t>
            </a:r>
            <a:r>
              <a:rPr lang="en-US" dirty="0" smtClean="0"/>
              <a:t>May 6: </a:t>
            </a:r>
            <a:endParaRPr lang="en-US" dirty="0" smtClean="0"/>
          </a:p>
          <a:p>
            <a:pPr lvl="1">
              <a:defRPr/>
            </a:pPr>
            <a:r>
              <a:rPr lang="en-US" b="0" dirty="0" smtClean="0"/>
              <a:t>Received </a:t>
            </a:r>
            <a:r>
              <a:rPr lang="en-US" dirty="0" smtClean="0"/>
              <a:t>34</a:t>
            </a:r>
            <a:r>
              <a:rPr lang="en-US" dirty="0" smtClean="0"/>
              <a:t> </a:t>
            </a:r>
            <a:r>
              <a:rPr lang="en-US" dirty="0" smtClean="0"/>
              <a:t>s</a:t>
            </a:r>
            <a:r>
              <a:rPr lang="en-US" b="0" dirty="0" smtClean="0"/>
              <a:t>ubmissions (updated on </a:t>
            </a:r>
            <a:r>
              <a:rPr lang="en-US" dirty="0" smtClean="0"/>
              <a:t>May 12</a:t>
            </a:r>
            <a:r>
              <a:rPr lang="en-US" b="0" dirty="0" smtClean="0"/>
              <a:t>)</a:t>
            </a:r>
            <a:endParaRPr lang="en-US" b="0" dirty="0" smtClean="0"/>
          </a:p>
          <a:p>
            <a:pPr>
              <a:defRPr/>
            </a:pPr>
            <a:endParaRPr lang="en-US" dirty="0" smtClean="0"/>
          </a:p>
          <a:p>
            <a:pPr>
              <a:defRPr/>
            </a:pPr>
            <a:r>
              <a:rPr lang="en-US" dirty="0" smtClean="0"/>
              <a:t>Grouped submissions by topics</a:t>
            </a:r>
          </a:p>
          <a:p>
            <a:pPr lvl="1">
              <a:defRPr/>
            </a:pPr>
            <a:r>
              <a:rPr lang="en-US" dirty="0" smtClean="0"/>
              <a:t>PHY (~70 CIDs)</a:t>
            </a:r>
            <a:endParaRPr lang="en-US" dirty="0" smtClean="0"/>
          </a:p>
          <a:p>
            <a:pPr lvl="1">
              <a:defRPr/>
            </a:pPr>
            <a:r>
              <a:rPr lang="en-US" dirty="0" smtClean="0"/>
              <a:t>MAC (~210 CIDs)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141305</TotalTime>
  <Words>2355</Words>
  <Application>Microsoft Office PowerPoint</Application>
  <PresentationFormat>Widescreen</PresentationFormat>
  <Paragraphs>648</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5209</cp:revision>
  <cp:lastPrinted>2014-11-04T15:04:57Z</cp:lastPrinted>
  <dcterms:created xsi:type="dcterms:W3CDTF">2007-04-17T18:10:23Z</dcterms:created>
  <dcterms:modified xsi:type="dcterms:W3CDTF">2019-05-13T21:01:11Z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2019-05-13 21:01:11Z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