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2" r:id="rId21"/>
    <p:sldId id="293" r:id="rId22"/>
    <p:sldId id="295" r:id="rId23"/>
    <p:sldId id="296" r:id="rId24"/>
    <p:sldId id="297" r:id="rId25"/>
    <p:sldId id="298" r:id="rId26"/>
    <p:sldId id="290" r:id="rId27"/>
    <p:sldId id="291" r:id="rId28"/>
    <p:sldId id="278" r:id="rId29"/>
    <p:sldId id="283" r:id="rId30"/>
    <p:sldId id="281" r:id="rId31"/>
    <p:sldId id="284" r:id="rId32"/>
    <p:sldId id="285" r:id="rId33"/>
    <p:sldId id="299" r:id="rId34"/>
    <p:sldId id="287" r:id="rId35"/>
    <p:sldId id="316" r:id="rId36"/>
    <p:sldId id="300" r:id="rId37"/>
    <p:sldId id="288" r:id="rId38"/>
    <p:sldId id="289" r:id="rId39"/>
    <p:sldId id="301" r:id="rId40"/>
    <p:sldId id="302" r:id="rId41"/>
    <p:sldId id="304" r:id="rId42"/>
    <p:sldId id="305" r:id="rId43"/>
    <p:sldId id="294" r:id="rId44"/>
    <p:sldId id="306" r:id="rId45"/>
    <p:sldId id="307" r:id="rId46"/>
    <p:sldId id="308" r:id="rId47"/>
    <p:sldId id="309" r:id="rId48"/>
    <p:sldId id="312" r:id="rId49"/>
    <p:sldId id="313" r:id="rId50"/>
    <p:sldId id="314" r:id="rId51"/>
    <p:sldId id="315" r:id="rId52"/>
    <p:sldId id="317" r:id="rId53"/>
    <p:sldId id="318" r:id="rId54"/>
    <p:sldId id="638" r:id="rId55"/>
    <p:sldId id="639" r:id="rId56"/>
    <p:sldId id="640" r:id="rId57"/>
    <p:sldId id="642" r:id="rId58"/>
    <p:sldId id="643" r:id="rId59"/>
    <p:sldId id="310" r:id="rId60"/>
    <p:sldId id="311" r:id="rId61"/>
    <p:sldId id="645" r:id="rId62"/>
    <p:sldId id="619" r:id="rId63"/>
    <p:sldId id="630" r:id="rId64"/>
    <p:sldId id="631" r:id="rId65"/>
    <p:sldId id="632" r:id="rId66"/>
    <p:sldId id="633" r:id="rId67"/>
    <p:sldId id="634" r:id="rId68"/>
    <p:sldId id="636" r:id="rId69"/>
    <p:sldId id="637" r:id="rId70"/>
    <p:sldId id="635" r:id="rId71"/>
    <p:sldId id="286" r:id="rId7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6" autoAdjust="0"/>
    <p:restoredTop sz="94660"/>
  </p:normalViewPr>
  <p:slideViewPr>
    <p:cSldViewPr>
      <p:cViewPr varScale="1">
        <p:scale>
          <a:sx n="114" d="100"/>
          <a:sy n="114" d="100"/>
        </p:scale>
        <p:origin x="1576"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802.11-19/0615r3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616-01-0wng-agenda-for-wng-sc-2019-may.ppt" TargetMode="External"/><Relationship Id="rId2" Type="http://schemas.openxmlformats.org/officeDocument/2006/relationships/hyperlink" Target="https://mentor.ieee.org/802.11/dcn/19/11-19-0292-09-00ax-comments-on-tgax-d4-0.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573-00-00ax-munites-of-tgax-teleconferences-from-march-to-april-2019.docx" TargetMode="External"/><Relationship Id="rId2" Type="http://schemas.openxmlformats.org/officeDocument/2006/relationships/hyperlink" Target="https://mentor.ieee.org/802.11/dcn/19/11-19-0428-00-00ax-tgax-march-2019-vancouver-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0462-00-00ax-mar-2019-vancouver-tgax-phy-ad-hoc-minutes.docx" TargetMode="External"/><Relationship Id="rId4" Type="http://schemas.openxmlformats.org/officeDocument/2006/relationships/hyperlink" Target="https://mentor.ieee.org/802.11/dcn/19/11-19-0501-00-00ax-mac-ad-hoc-meeting-minutes-march-2019.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2019-04-05</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08"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March 2019.</a:t>
            </a:r>
          </a:p>
          <a:p>
            <a:pPr>
              <a:buFont typeface="Arial" panose="020B0604020202020204" pitchFamily="34" charset="0"/>
              <a:buChar char="•"/>
            </a:pPr>
            <a:r>
              <a:rPr lang="en-US" dirty="0"/>
              <a:t>Continue the resolution of comments received on draft D4.0</a:t>
            </a:r>
          </a:p>
          <a:p>
            <a:pPr lvl="1">
              <a:buFont typeface="Arial" panose="020B0604020202020204" pitchFamily="34" charset="0"/>
              <a:buChar char="•"/>
            </a:pPr>
            <a:r>
              <a:rPr lang="en-US" dirty="0"/>
              <a:t>Comment Resolution Submissions.</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May 13,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1">
              <a:lnSpc>
                <a:spcPct val="80000"/>
              </a:lnSpc>
            </a:pPr>
            <a:endParaRPr lang="en-US" altLang="en-US" sz="1200" dirty="0"/>
          </a:p>
          <a:p>
            <a:pPr lvl="0">
              <a:lnSpc>
                <a:spcPct val="80000"/>
              </a:lnSpc>
            </a:pPr>
            <a:r>
              <a:rPr lang="en-CA" altLang="en-US" sz="1400" dirty="0"/>
              <a:t>Monday</a:t>
            </a:r>
            <a:r>
              <a:rPr lang="en-US" altLang="en-US" sz="1400" dirty="0"/>
              <a:t> May 13, 13:30 – 15:30</a:t>
            </a:r>
          </a:p>
          <a:p>
            <a:pPr lvl="1">
              <a:lnSpc>
                <a:spcPct val="80000"/>
              </a:lnSpc>
            </a:pPr>
            <a:r>
              <a:rPr lang="en-US" altLang="en-US" sz="1200" dirty="0" err="1"/>
              <a:t>Adhoc</a:t>
            </a:r>
            <a:r>
              <a:rPr lang="en-US" altLang="en-US" sz="1200" dirty="0"/>
              <a:t> group meetings</a:t>
            </a:r>
          </a:p>
          <a:p>
            <a:pPr lvl="0">
              <a:lnSpc>
                <a:spcPct val="80000"/>
              </a:lnSpc>
            </a:pPr>
            <a:endParaRPr lang="en-CA" altLang="en-US" sz="1400" dirty="0"/>
          </a:p>
          <a:p>
            <a:pPr lvl="0">
              <a:lnSpc>
                <a:spcPct val="80000"/>
              </a:lnSpc>
            </a:pPr>
            <a:r>
              <a:rPr lang="en-CA" altLang="en-US" sz="1400" dirty="0"/>
              <a:t>Tuesday</a:t>
            </a:r>
            <a:r>
              <a:rPr lang="en-US" altLang="en-US" sz="1400" dirty="0"/>
              <a:t> May 14, 10:30 – 12:30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May 14, 13:30 – 15:30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200" dirty="0"/>
              <a:t>Wednesday May 15,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a:lnSpc>
                <a:spcPct val="80000"/>
              </a:lnSpc>
            </a:pPr>
            <a:r>
              <a:rPr lang="en-US" altLang="en-US" sz="1400" dirty="0"/>
              <a:t>Wednesday May 15, 16:00 – 18:00</a:t>
            </a:r>
          </a:p>
          <a:p>
            <a:pPr lvl="1">
              <a:lnSpc>
                <a:spcPct val="80000"/>
              </a:lnSpc>
            </a:pPr>
            <a:r>
              <a:rPr lang="en-US" altLang="en-US" sz="1200" dirty="0"/>
              <a:t>Ad hoc group meetings</a:t>
            </a:r>
          </a:p>
          <a:p>
            <a:pPr lvl="1">
              <a:lnSpc>
                <a:spcPct val="80000"/>
              </a:lnSpc>
            </a:pPr>
            <a:endParaRPr lang="en-US" altLang="en-US" sz="1200" dirty="0"/>
          </a:p>
          <a:p>
            <a:pPr>
              <a:lnSpc>
                <a:spcPct val="80000"/>
              </a:lnSpc>
            </a:pPr>
            <a:r>
              <a:rPr lang="en-US" altLang="en-US" sz="1400" dirty="0"/>
              <a:t>Thursday May 16,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1800" dirty="0"/>
          </a:p>
          <a:p>
            <a:pPr>
              <a:lnSpc>
                <a:spcPct val="80000"/>
              </a:lnSpc>
            </a:pPr>
            <a:r>
              <a:rPr lang="en-US" altLang="en-US" sz="1400" dirty="0"/>
              <a:t>Thursday May 16,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6449188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a:t>TGax</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r>
                        <a:rPr lang="en-US" sz="1800" b="1" dirty="0" err="1"/>
                        <a:t>TGax</a:t>
                      </a:r>
                      <a:endParaRPr lang="en-US" sz="1800" b="1" dirty="0"/>
                    </a:p>
                  </a:txBody>
                  <a:tcPr/>
                </a:tc>
                <a:tc hMerge="1">
                  <a:txBody>
                    <a:bodyPr/>
                    <a:lstStyle/>
                    <a:p>
                      <a:endParaRPr lang="en-US"/>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gridSpan="2">
                  <a:txBody>
                    <a:bodyPr/>
                    <a:lstStyle/>
                    <a:p>
                      <a:pPr algn="ctr"/>
                      <a:r>
                        <a:rPr lang="en-US" sz="1800" b="1" dirty="0" err="1"/>
                        <a:t>TGax</a:t>
                      </a:r>
                      <a:endParaRPr lang="en-US" sz="1800" b="1" dirty="0"/>
                    </a:p>
                  </a:txBody>
                  <a:tcPr/>
                </a:tc>
                <a:tc hMerge="1">
                  <a:txBody>
                    <a:bodyPr/>
                    <a:lstStyle/>
                    <a:p>
                      <a:pPr algn="ct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a:txBody>
                    <a:bodyPr/>
                    <a:lstStyle/>
                    <a:p>
                      <a:endParaRPr lang="en-US"/>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algn="ctr"/>
                      <a:endParaRPr lang="en-US" b="1" dirty="0"/>
                    </a:p>
                  </a:txBody>
                  <a:tcPr/>
                </a:tc>
                <a:tc hMerge="1">
                  <a:txBody>
                    <a:bodyPr/>
                    <a:lstStyle/>
                    <a:p>
                      <a:endParaRPr 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May 13,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Robert Stacey</a:t>
            </a:r>
          </a:p>
          <a:p>
            <a:pPr lvl="1">
              <a:lnSpc>
                <a:spcPct val="80000"/>
              </a:lnSpc>
              <a:buFont typeface="Arial" panose="020B0604020202020204" pitchFamily="34" charset="0"/>
              <a:buChar char="•"/>
            </a:pPr>
            <a:r>
              <a:rPr lang="en-US" altLang="en-US" dirty="0"/>
              <a:t>Scope of Editing – will be done later</a:t>
            </a:r>
          </a:p>
          <a:p>
            <a:pPr lvl="0">
              <a:lnSpc>
                <a:spcPct val="80000"/>
              </a:lnSpc>
              <a:buFont typeface="Arial" panose="020B0604020202020204" pitchFamily="34" charset="0"/>
              <a:buChar char="•"/>
            </a:pPr>
            <a:r>
              <a:rPr lang="en-US" altLang="en-US" dirty="0"/>
              <a:t>Ad Hoc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9" name="Object 8">
            <a:extLst>
              <a:ext uri="{FF2B5EF4-FFF2-40B4-BE49-F238E27FC236}">
                <a16:creationId xmlns:a16="http://schemas.microsoft.com/office/drawing/2014/main" id="{6AF62C65-DDFA-3544-ACD9-047BE3F38F91}"/>
              </a:ext>
            </a:extLst>
          </p:cNvPr>
          <p:cNvGraphicFramePr>
            <a:graphicFrameLocks noChangeAspect="1"/>
          </p:cNvGraphicFramePr>
          <p:nvPr>
            <p:extLst>
              <p:ext uri="{D42A27DB-BD31-4B8C-83A1-F6EECF244321}">
                <p14:modId xmlns:p14="http://schemas.microsoft.com/office/powerpoint/2010/main" val="28877768"/>
              </p:ext>
            </p:extLst>
          </p:nvPr>
        </p:nvGraphicFramePr>
        <p:xfrm>
          <a:off x="3445743" y="2789548"/>
          <a:ext cx="3304816" cy="2087252"/>
        </p:xfrm>
        <a:graphic>
          <a:graphicData uri="http://schemas.openxmlformats.org/presentationml/2006/ole">
            <mc:AlternateContent xmlns:mc="http://schemas.openxmlformats.org/markup-compatibility/2006">
              <mc:Choice xmlns:v="urn:schemas-microsoft-com:vml" Requires="v">
                <p:oleObj spid="_x0000_s4130"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3445743" y="2789548"/>
                        <a:ext cx="3304816" cy="208725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Started the resolution of comments received on draft D4.0.</a:t>
            </a:r>
          </a:p>
          <a:p>
            <a:pPr>
              <a:buFont typeface="Arial" panose="020B0604020202020204" pitchFamily="34" charset="0"/>
              <a:buChar char="•"/>
            </a:pPr>
            <a:r>
              <a:rPr lang="en-US" dirty="0"/>
              <a:t>Comment spreadsheet shows resolutions were drafted for about 350 (not all of them are approved).</a:t>
            </a:r>
          </a:p>
          <a:p>
            <a:pPr lvl="1">
              <a:buFont typeface="Arial" panose="020B0604020202020204" pitchFamily="34" charset="0"/>
              <a:buChar char="•"/>
            </a:pPr>
            <a:r>
              <a:rPr lang="en-US" dirty="0">
                <a:hlinkClick r:id="rId2"/>
              </a:rPr>
              <a:t>https://mentor.ieee.org/802.11/dcn/19/11-19-0292-09-00ax-comments-on-tgax-d4-0.xlsx</a:t>
            </a:r>
            <a:r>
              <a:rPr lang="en-US" dirty="0"/>
              <a:t> </a:t>
            </a:r>
          </a:p>
          <a:p>
            <a:pPr>
              <a:buFont typeface="Arial" panose="020B0604020202020204" pitchFamily="34" charset="0"/>
              <a:buChar char="•"/>
            </a:pPr>
            <a:r>
              <a:rPr lang="en-US" dirty="0"/>
              <a:t>Held an ad hoc meeting in San Diego, May 8-10</a:t>
            </a:r>
          </a:p>
          <a:p>
            <a:pPr lvl="1">
              <a:buFont typeface="Arial" panose="020B0604020202020204" pitchFamily="34" charset="0"/>
              <a:buChar char="•"/>
            </a:pPr>
            <a:r>
              <a:rPr lang="en-US" dirty="0">
                <a:hlinkClick r:id="rId3"/>
              </a:rPr>
              <a:t>https://mentor.ieee.org/802.11/dcn/19/11-19-0616-01-0wng-agenda-for-wng-sc-2019-may.ppt</a:t>
            </a:r>
            <a:r>
              <a:rPr lang="en-US" dirty="0"/>
              <a:t> </a:t>
            </a:r>
          </a:p>
          <a:p>
            <a:pPr lvl="1">
              <a:buFont typeface="Arial" panose="020B0604020202020204" pitchFamily="34" charset="0"/>
              <a:buChar char="•"/>
            </a:pPr>
            <a:r>
              <a:rPr lang="en-US" dirty="0"/>
              <a:t>129 CIDs are ready for motion.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(March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March 2019 Interim meeting to today: </a:t>
            </a:r>
          </a:p>
          <a:p>
            <a:pPr lvl="1">
              <a:buFont typeface="Arial" panose="020B0604020202020204" pitchFamily="34" charset="0"/>
              <a:buChar char="•"/>
            </a:pPr>
            <a:r>
              <a:rPr lang="en-US" altLang="en-US" sz="1600" dirty="0">
                <a:hlinkClick r:id="rId2"/>
              </a:rPr>
              <a:t>https://mentor.ieee.org/802.11/dcn/19/11-19-0428-00-00ax-tgax-march-2019-vancouver-meeting-minutes.docx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https://mentor.ieee.org/802.11/dcn/19/11-19-0573-00-00ax-munites-of-tgax-teleconferences-from-march-to-april-2019.docx</a:t>
            </a:r>
            <a:r>
              <a:rPr lang="en-US" altLang="en-US" sz="1600" dirty="0"/>
              <a:t> </a:t>
            </a:r>
          </a:p>
          <a:p>
            <a:pPr lvl="1">
              <a:buFont typeface="Arial" panose="020B0604020202020204" pitchFamily="34" charset="0"/>
              <a:buChar char="•"/>
            </a:pPr>
            <a:r>
              <a:rPr lang="en-US" altLang="en-US" sz="1600" dirty="0">
                <a:hlinkClick r:id="rId4"/>
              </a:rPr>
              <a:t>https://mentor.ieee.org/802.11/dcn/19/11-19-0501-00-00ax-mac-ad-hoc-meeting-minutes-march-2019.docx</a:t>
            </a:r>
            <a:r>
              <a:rPr lang="en-US" altLang="en-US" sz="1600" dirty="0"/>
              <a:t> </a:t>
            </a:r>
          </a:p>
          <a:p>
            <a:pPr lvl="1">
              <a:buFont typeface="Arial" panose="020B0604020202020204" pitchFamily="34" charset="0"/>
              <a:buChar char="•"/>
            </a:pPr>
            <a:r>
              <a:rPr lang="en-US" altLang="en-US" sz="1600" dirty="0">
                <a:hlinkClick r:id="rId5"/>
              </a:rPr>
              <a:t>https://mentor.ieee.org/802.11/dcn/19/11-19-0462-00-00ax-mar-2019-vancouver-tgax-phy-ad-hoc-minutes.docx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a:t>
            </a:r>
            <a:r>
              <a:rPr lang="en-US" altLang="en-US" sz="2000" dirty="0" err="1"/>
              <a:t>Patil</a:t>
            </a:r>
            <a:endParaRPr lang="en-US" altLang="en-US" sz="2000" dirty="0"/>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74357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May 12-17, 2019</a:t>
            </a:r>
          </a:p>
          <a:p>
            <a:pPr algn="ctr">
              <a:lnSpc>
                <a:spcPct val="90000"/>
              </a:lnSpc>
              <a:buFontTx/>
              <a:buNone/>
            </a:pPr>
            <a:r>
              <a:rPr lang="en-US" sz="4000" dirty="0">
                <a:latin typeface="Arial" panose="020B0604020202020204" pitchFamily="34" charset="0"/>
              </a:rPr>
              <a:t>Atlanta, Georgia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3856E-2215-5142-BC62-48BD1040A002}"/>
              </a:ext>
            </a:extLst>
          </p:cNvPr>
          <p:cNvSpPr>
            <a:spLocks noGrp="1"/>
          </p:cNvSpPr>
          <p:nvPr>
            <p:ph type="title"/>
          </p:nvPr>
        </p:nvSpPr>
        <p:spPr/>
        <p:txBody>
          <a:bodyPr/>
          <a:lstStyle/>
          <a:p>
            <a:r>
              <a:rPr lang="en-US" dirty="0"/>
              <a:t>Ad Hoc Meeting</a:t>
            </a:r>
          </a:p>
        </p:txBody>
      </p:sp>
      <p:sp>
        <p:nvSpPr>
          <p:cNvPr id="3" name="Content Placeholder 2">
            <a:extLst>
              <a:ext uri="{FF2B5EF4-FFF2-40B4-BE49-F238E27FC236}">
                <a16:creationId xmlns:a16="http://schemas.microsoft.com/office/drawing/2014/main" id="{122CC45B-4431-864B-A402-AD48959E96BC}"/>
              </a:ext>
            </a:extLst>
          </p:cNvPr>
          <p:cNvSpPr>
            <a:spLocks noGrp="1"/>
          </p:cNvSpPr>
          <p:nvPr>
            <p:ph idx="1"/>
          </p:nvPr>
        </p:nvSpPr>
        <p:spPr/>
        <p:txBody>
          <a:bodyPr/>
          <a:lstStyle/>
          <a:p>
            <a:pPr>
              <a:buFont typeface="Arial" panose="020B0604020202020204" pitchFamily="34" charset="0"/>
              <a:buChar char="•"/>
            </a:pPr>
            <a:r>
              <a:rPr lang="en-US" dirty="0"/>
              <a:t>July 10-12 in Rennes, France</a:t>
            </a:r>
          </a:p>
        </p:txBody>
      </p:sp>
      <p:sp>
        <p:nvSpPr>
          <p:cNvPr id="4" name="Slide Number Placeholder 3">
            <a:extLst>
              <a:ext uri="{FF2B5EF4-FFF2-40B4-BE49-F238E27FC236}">
                <a16:creationId xmlns:a16="http://schemas.microsoft.com/office/drawing/2014/main" id="{5220F754-505D-DC45-920A-2C60CDF07B4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3F3D5A7-7FCB-E64D-BFDF-89F8D37D2BF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8EDEE80-801F-5949-898E-3B71213A20C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87075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B4A1-3D60-9B44-810B-50D8AA81FD9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EAE77A98-19B9-A140-9BFF-C71C1590435D}"/>
              </a:ext>
            </a:extLst>
          </p:cNvPr>
          <p:cNvSpPr>
            <a:spLocks noGrp="1"/>
          </p:cNvSpPr>
          <p:nvPr>
            <p:ph idx="1"/>
          </p:nvPr>
        </p:nvSpPr>
        <p:spPr/>
        <p:txBody>
          <a:bodyPr/>
          <a:lstStyle/>
          <a:p>
            <a:pPr>
              <a:buFont typeface="Arial" panose="020B0604020202020204" pitchFamily="34" charset="0"/>
              <a:buChar char="•"/>
            </a:pPr>
            <a:r>
              <a:rPr lang="en-CA" sz="2000" dirty="0"/>
              <a:t>Form standards association ballot Pool / Reform</a:t>
            </a:r>
            <a:r>
              <a:rPr lang="en-US" sz="2000" dirty="0"/>
              <a:t>	</a:t>
            </a:r>
            <a:r>
              <a:rPr lang="en-US" sz="2000" dirty="0">
                <a:solidFill>
                  <a:srgbClr val="FF0000"/>
                </a:solidFill>
              </a:rPr>
              <a:t>June 2019</a:t>
            </a:r>
          </a:p>
          <a:p>
            <a:pPr>
              <a:buFont typeface="Arial" panose="020B0604020202020204" pitchFamily="34" charset="0"/>
              <a:buChar char="•"/>
            </a:pPr>
            <a:r>
              <a:rPr lang="en-US" sz="2000" dirty="0"/>
              <a:t>MEC/MDR								May 2019 –starts next week</a:t>
            </a:r>
          </a:p>
          <a:p>
            <a:pPr>
              <a:buFont typeface="Arial" panose="020B0604020202020204" pitchFamily="34" charset="0"/>
              <a:buChar char="•"/>
            </a:pPr>
            <a:r>
              <a:rPr lang="en-US" sz="2000" dirty="0"/>
              <a:t>Sponsor Ballot							</a:t>
            </a:r>
            <a:r>
              <a:rPr lang="en-US" sz="2000" dirty="0">
                <a:solidFill>
                  <a:srgbClr val="FF0000"/>
                </a:solidFill>
              </a:rPr>
              <a:t>August 2019</a:t>
            </a:r>
          </a:p>
          <a:p>
            <a:pPr>
              <a:buFont typeface="Arial" panose="020B0604020202020204" pitchFamily="34" charset="0"/>
              <a:buChar char="•"/>
            </a:pPr>
            <a:r>
              <a:rPr lang="en-US" sz="2000" dirty="0"/>
              <a:t>Final WG Approval						January 2020</a:t>
            </a:r>
          </a:p>
          <a:p>
            <a:pPr>
              <a:buFont typeface="Arial" panose="020B0604020202020204" pitchFamily="34" charset="0"/>
              <a:buChar char="•"/>
            </a:pPr>
            <a:r>
              <a:rPr lang="en-CA" sz="2000" dirty="0"/>
              <a:t>Final or Conditional 802 EC Approval	March 2020</a:t>
            </a:r>
          </a:p>
          <a:p>
            <a:pPr>
              <a:buFont typeface="Arial" panose="020B0604020202020204" pitchFamily="34" charset="0"/>
              <a:buChar char="•"/>
            </a:pPr>
            <a:r>
              <a:rPr lang="en-CA" sz="2000" dirty="0" err="1"/>
              <a:t>RevCom</a:t>
            </a:r>
            <a:r>
              <a:rPr lang="en-CA" sz="2000" dirty="0"/>
              <a:t> &amp; Standards Board Final or Continuous Process Approval								June 2020</a:t>
            </a:r>
            <a:endParaRPr lang="en-US" sz="1800" dirty="0"/>
          </a:p>
        </p:txBody>
      </p:sp>
      <p:sp>
        <p:nvSpPr>
          <p:cNvPr id="4" name="Slide Number Placeholder 3">
            <a:extLst>
              <a:ext uri="{FF2B5EF4-FFF2-40B4-BE49-F238E27FC236}">
                <a16:creationId xmlns:a16="http://schemas.microsoft.com/office/drawing/2014/main" id="{7FB67840-5126-D94D-B002-442ACA725EA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F54ABBB-7003-884F-A240-E164D3CB5F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F46203-CB63-5241-822D-0B5416B37DF8}"/>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67649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11-19/0837 (</a:t>
            </a:r>
            <a:r>
              <a:rPr lang="en-US" dirty="0" err="1"/>
              <a:t>Youhan</a:t>
            </a:r>
            <a:r>
              <a:rPr lang="en-US" dirty="0"/>
              <a:t> Kim)</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Do you accept resolutions to CIDs </a:t>
            </a:r>
            <a:r>
              <a:rPr lang="en-GB" dirty="0"/>
              <a:t>20798, 21368, 21369, 20828, 20605, 20515, 20778, 20993, 20666</a:t>
            </a:r>
            <a:r>
              <a:rPr lang="en-CA" dirty="0"/>
              <a:t>  in doc 11-19/0837r1?</a:t>
            </a:r>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546393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937D-23EE-8945-B1FE-B7FE907F1568}"/>
              </a:ext>
            </a:extLst>
          </p:cNvPr>
          <p:cNvSpPr>
            <a:spLocks noGrp="1"/>
          </p:cNvSpPr>
          <p:nvPr>
            <p:ph type="title"/>
          </p:nvPr>
        </p:nvSpPr>
        <p:spPr/>
        <p:txBody>
          <a:bodyPr/>
          <a:lstStyle/>
          <a:p>
            <a:r>
              <a:rPr lang="en-US" dirty="0"/>
              <a:t>SP on CID 20993 (11-19/0837r1)</a:t>
            </a:r>
          </a:p>
        </p:txBody>
      </p:sp>
      <p:sp>
        <p:nvSpPr>
          <p:cNvPr id="3" name="Content Placeholder 2">
            <a:extLst>
              <a:ext uri="{FF2B5EF4-FFF2-40B4-BE49-F238E27FC236}">
                <a16:creationId xmlns:a16="http://schemas.microsoft.com/office/drawing/2014/main" id="{E0533EA8-92A5-6147-80F7-40384B6FA5A0}"/>
              </a:ext>
            </a:extLst>
          </p:cNvPr>
          <p:cNvSpPr>
            <a:spLocks noGrp="1"/>
          </p:cNvSpPr>
          <p:nvPr>
            <p:ph idx="1"/>
          </p:nvPr>
        </p:nvSpPr>
        <p:spPr/>
        <p:txBody>
          <a:bodyPr/>
          <a:lstStyle/>
          <a:p>
            <a:pPr>
              <a:buFont typeface="Arial" panose="020B0604020202020204" pitchFamily="34" charset="0"/>
              <a:buChar char="•"/>
            </a:pPr>
            <a:r>
              <a:rPr lang="en-US" dirty="0"/>
              <a:t>Which option do you support?</a:t>
            </a:r>
          </a:p>
          <a:p>
            <a:pPr lvl="1"/>
            <a:r>
              <a:rPr lang="en-GB" dirty="0"/>
              <a:t>1. Add new requirement that higher </a:t>
            </a:r>
            <a:r>
              <a:rPr lang="en-GB" dirty="0" err="1"/>
              <a:t>Nss</a:t>
            </a:r>
            <a:r>
              <a:rPr lang="en-GB" dirty="0"/>
              <a:t> cannot require less nominal packet padding than lower </a:t>
            </a:r>
            <a:r>
              <a:rPr lang="en-GB" dirty="0" err="1"/>
              <a:t>Nss</a:t>
            </a:r>
            <a:r>
              <a:rPr lang="en-GB" dirty="0"/>
              <a:t> using the same QAM</a:t>
            </a:r>
            <a:endParaRPr lang="en-CA" sz="1200" dirty="0"/>
          </a:p>
          <a:p>
            <a:pPr lvl="1"/>
            <a:r>
              <a:rPr lang="en-GB" dirty="0"/>
              <a:t>2. Do not add new requirement that higher </a:t>
            </a:r>
            <a:r>
              <a:rPr lang="en-GB" dirty="0" err="1"/>
              <a:t>Nss</a:t>
            </a:r>
            <a:r>
              <a:rPr lang="en-GB" dirty="0"/>
              <a:t> cannot require less nominal packet padding than lower </a:t>
            </a:r>
            <a:r>
              <a:rPr lang="en-GB" dirty="0" err="1"/>
              <a:t>Nss</a:t>
            </a:r>
            <a:r>
              <a:rPr lang="en-GB" dirty="0"/>
              <a:t> using the same QAM</a:t>
            </a:r>
            <a:r>
              <a:rPr lang="en-CA" dirty="0"/>
              <a:t> </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Option 1: 6</a:t>
            </a:r>
          </a:p>
          <a:p>
            <a:pPr>
              <a:buFont typeface="Arial" panose="020B0604020202020204" pitchFamily="34" charset="0"/>
              <a:buChar char="•"/>
            </a:pPr>
            <a:r>
              <a:rPr lang="en-US" dirty="0"/>
              <a:t>Option 2: 21</a:t>
            </a:r>
          </a:p>
        </p:txBody>
      </p:sp>
      <p:sp>
        <p:nvSpPr>
          <p:cNvPr id="4" name="Slide Number Placeholder 3">
            <a:extLst>
              <a:ext uri="{FF2B5EF4-FFF2-40B4-BE49-F238E27FC236}">
                <a16:creationId xmlns:a16="http://schemas.microsoft.com/office/drawing/2014/main" id="{737727EB-627F-7144-9736-63B1879B1B7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614B9B7-EC9D-7D46-B6D8-C493EFF12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240541-A51E-7540-A5E8-7E2E61E8C00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551878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52AB-F270-DB47-827A-6C1941C6B5E2}"/>
              </a:ext>
            </a:extLst>
          </p:cNvPr>
          <p:cNvSpPr>
            <a:spLocks noGrp="1"/>
          </p:cNvSpPr>
          <p:nvPr>
            <p:ph type="title"/>
          </p:nvPr>
        </p:nvSpPr>
        <p:spPr/>
        <p:txBody>
          <a:bodyPr/>
          <a:lstStyle/>
          <a:p>
            <a:r>
              <a:rPr lang="en-US" dirty="0"/>
              <a:t>11-19/0422 (</a:t>
            </a:r>
            <a:r>
              <a:rPr lang="en-US" dirty="0" err="1"/>
              <a:t>Xiaogang</a:t>
            </a:r>
            <a:r>
              <a:rPr lang="en-US" dirty="0"/>
              <a:t>)</a:t>
            </a:r>
          </a:p>
        </p:txBody>
      </p:sp>
      <p:sp>
        <p:nvSpPr>
          <p:cNvPr id="3" name="Content Placeholder 2">
            <a:extLst>
              <a:ext uri="{FF2B5EF4-FFF2-40B4-BE49-F238E27FC236}">
                <a16:creationId xmlns:a16="http://schemas.microsoft.com/office/drawing/2014/main" id="{58EBD506-0A41-1945-9BA4-AD52FB968FB6}"/>
              </a:ext>
            </a:extLst>
          </p:cNvPr>
          <p:cNvSpPr>
            <a:spLocks noGrp="1"/>
          </p:cNvSpPr>
          <p:nvPr>
            <p:ph idx="1"/>
          </p:nvPr>
        </p:nvSpPr>
        <p:spPr/>
        <p:txBody>
          <a:bodyPr/>
          <a:lstStyle/>
          <a:p>
            <a:r>
              <a:rPr lang="en-US" dirty="0"/>
              <a:t>Do you agree to resolution to CID 21502 in doc 11-19/0422r2?</a:t>
            </a:r>
          </a:p>
          <a:p>
            <a:endParaRPr lang="en-US" dirty="0"/>
          </a:p>
          <a:p>
            <a:r>
              <a:rPr lang="en-US" dirty="0"/>
              <a:t>SP is deferred.</a:t>
            </a:r>
          </a:p>
        </p:txBody>
      </p:sp>
      <p:sp>
        <p:nvSpPr>
          <p:cNvPr id="4" name="Slide Number Placeholder 3">
            <a:extLst>
              <a:ext uri="{FF2B5EF4-FFF2-40B4-BE49-F238E27FC236}">
                <a16:creationId xmlns:a16="http://schemas.microsoft.com/office/drawing/2014/main" id="{1BA9092F-6339-5640-A9FD-06D02F0CC63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6FB37D8-30ED-3141-A050-B5186AD2903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F14FFC-224F-4048-A779-7DDCA048E0A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04216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C7C5-82F5-2A45-BD58-8A2F7DB8A1E7}"/>
              </a:ext>
            </a:extLst>
          </p:cNvPr>
          <p:cNvSpPr>
            <a:spLocks noGrp="1"/>
          </p:cNvSpPr>
          <p:nvPr>
            <p:ph type="title"/>
          </p:nvPr>
        </p:nvSpPr>
        <p:spPr/>
        <p:txBody>
          <a:bodyPr/>
          <a:lstStyle/>
          <a:p>
            <a:r>
              <a:rPr lang="en-US" dirty="0"/>
              <a:t>11-19/0652 (Alfred </a:t>
            </a:r>
            <a:r>
              <a:rPr lang="en-US" dirty="0" err="1"/>
              <a:t>Asterjadhi</a:t>
            </a:r>
            <a:r>
              <a:rPr lang="en-US" dirty="0"/>
              <a:t>)</a:t>
            </a:r>
          </a:p>
        </p:txBody>
      </p:sp>
      <p:sp>
        <p:nvSpPr>
          <p:cNvPr id="3" name="Content Placeholder 2">
            <a:extLst>
              <a:ext uri="{FF2B5EF4-FFF2-40B4-BE49-F238E27FC236}">
                <a16:creationId xmlns:a16="http://schemas.microsoft.com/office/drawing/2014/main" id="{7DBADB29-A9CB-F447-9F7D-DBA941D60FB5}"/>
              </a:ext>
            </a:extLst>
          </p:cNvPr>
          <p:cNvSpPr>
            <a:spLocks noGrp="1"/>
          </p:cNvSpPr>
          <p:nvPr>
            <p:ph idx="1"/>
          </p:nvPr>
        </p:nvSpPr>
        <p:spPr/>
        <p:txBody>
          <a:bodyPr/>
          <a:lstStyle/>
          <a:p>
            <a:pPr lvl="0"/>
            <a:r>
              <a:rPr lang="en-US" dirty="0"/>
              <a:t>Do you accept resolutions to CIDs </a:t>
            </a:r>
            <a:r>
              <a:rPr lang="en-GB" dirty="0"/>
              <a:t>20333, 20334, 20335, </a:t>
            </a:r>
            <a:r>
              <a:rPr lang="en-GB" dirty="0">
                <a:solidFill>
                  <a:srgbClr val="FF0000"/>
                </a:solidFill>
              </a:rPr>
              <a:t>20359</a:t>
            </a:r>
            <a:r>
              <a:rPr lang="en-GB" dirty="0"/>
              <a:t>, 20361, 20402, </a:t>
            </a:r>
            <a:r>
              <a:rPr lang="en-GB" dirty="0">
                <a:solidFill>
                  <a:srgbClr val="FF0000"/>
                </a:solidFill>
              </a:rPr>
              <a:t>20403</a:t>
            </a:r>
            <a:r>
              <a:rPr lang="en-GB" dirty="0"/>
              <a:t>, 20404, 20405, 20408,</a:t>
            </a:r>
            <a:r>
              <a:rPr lang="en-CA" dirty="0"/>
              <a:t> </a:t>
            </a:r>
            <a:r>
              <a:rPr lang="en-GB" dirty="0"/>
              <a:t>21087, 21088, 21089, 21090, 21091, 21092, 21093, 21170, 20353, 20354, 20355, 20356, 20357, 20358, 20838 in doc 11-19/0652r0?</a:t>
            </a:r>
          </a:p>
          <a:p>
            <a:pPr lvl="0"/>
            <a:endParaRPr lang="en-GB" dirty="0"/>
          </a:p>
          <a:p>
            <a:pPr lvl="0"/>
            <a:r>
              <a:rPr lang="en-GB" dirty="0"/>
              <a:t>To be continued (Monday AM2)</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8FA77052-837A-8741-90A0-1BC4DE70B05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3C3721A-AF1C-0D47-9AD0-721722604CC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13EAE6-613E-C647-96AD-124E384C735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75071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Monday May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May 14,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May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May 15,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1">
              <a:buFont typeface="Arial" panose="020B0604020202020204" pitchFamily="34" charset="0"/>
              <a:buChar char="•"/>
            </a:pPr>
            <a:r>
              <a:rPr lang="en-US" altLang="en-US" dirty="0"/>
              <a:t>Editing Discussion (11-19/0874)- Robert and </a:t>
            </a:r>
            <a:r>
              <a:rPr lang="en-US" altLang="en-US" dirty="0" err="1"/>
              <a:t>Youhan</a:t>
            </a:r>
            <a:endParaRPr lang="en-US" altLang="en-US" dirty="0"/>
          </a:p>
          <a:p>
            <a:pPr lvl="1">
              <a:buFont typeface="Arial" panose="020B0604020202020204" pitchFamily="34" charset="0"/>
              <a:buChar char="•"/>
            </a:pPr>
            <a:r>
              <a:rPr lang="en-US" altLang="en-US" dirty="0"/>
              <a:t>11-19/0858 - </a:t>
            </a:r>
            <a:r>
              <a:rPr lang="en-CA" dirty="0"/>
              <a:t>PHY CR in Clause 10 – </a:t>
            </a:r>
            <a:r>
              <a:rPr lang="en-CA" dirty="0" err="1"/>
              <a:t>Youhan</a:t>
            </a:r>
            <a:r>
              <a:rPr lang="en-CA" dirty="0"/>
              <a:t> Kim</a:t>
            </a:r>
          </a:p>
          <a:p>
            <a:pPr lvl="1">
              <a:buFont typeface="Arial" panose="020B0604020202020204" pitchFamily="34" charset="0"/>
              <a:buChar char="•"/>
            </a:pPr>
            <a:r>
              <a:rPr lang="en-CA" altLang="en-US" dirty="0">
                <a:solidFill>
                  <a:schemeClr val="bg1">
                    <a:lumMod val="75000"/>
                  </a:schemeClr>
                </a:solidFill>
              </a:rPr>
              <a:t>11-19/0876 - </a:t>
            </a:r>
            <a:r>
              <a:rPr lang="en-CA" dirty="0">
                <a:solidFill>
                  <a:schemeClr val="bg1">
                    <a:lumMod val="75000"/>
                  </a:schemeClr>
                </a:solidFill>
              </a:rPr>
              <a:t>Channelization for 6 GHz (CID 21378) – Imran Latif</a:t>
            </a:r>
          </a:p>
          <a:p>
            <a:pPr lvl="2">
              <a:buFont typeface="Arial" panose="020B0604020202020204" pitchFamily="34" charset="0"/>
              <a:buChar char="•"/>
            </a:pPr>
            <a:r>
              <a:rPr lang="en-CA" altLang="en-US" dirty="0">
                <a:solidFill>
                  <a:schemeClr val="bg1">
                    <a:lumMod val="75000"/>
                  </a:schemeClr>
                </a:solidFill>
              </a:rPr>
              <a:t>Moved to Thursday AM1 because of conflict</a:t>
            </a:r>
            <a:r>
              <a:rPr lang="en-CA" altLang="en-US" dirty="0"/>
              <a:t> </a:t>
            </a:r>
          </a:p>
          <a:p>
            <a:pPr lvl="1">
              <a:buFont typeface="Arial" panose="020B0604020202020204" pitchFamily="34" charset="0"/>
              <a:buChar char="•"/>
            </a:pPr>
            <a:r>
              <a:rPr lang="en-CA" altLang="en-US" dirty="0"/>
              <a:t>MAC Comment Resolution</a:t>
            </a:r>
            <a:endParaRPr lang="en-US" altLang="en-US" dirty="0"/>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May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May 16,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May 16,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May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E47A6-777B-5E4C-B47E-78B06CB05F10}"/>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21A1CFF0-EBC4-B648-9894-1DF9AF7C8E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21B72D8-95D2-A840-98AA-61C8C6A5CD1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F2B2DB39-E237-BF46-926F-D7C798BB49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8C6FB-FCA3-124D-93DF-1023E88D147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17655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TGax</a:t>
            </a:r>
            <a:r>
              <a:rPr lang="en-GB" dirty="0">
                <a:latin typeface="Times New Roman" panose="02020603050405020304" pitchFamily="18" charset="0"/>
                <a:ea typeface="Times New Roman" panose="02020603050405020304" pitchFamily="18" charset="0"/>
              </a:rPr>
              <a:t> to hold an ad-hoc meeting on July 10-12 in Rennes, France, for the purpose of resolving comments received on draft D4.0.</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p>
          <a:p>
            <a:pPr lvl="0">
              <a:spcBef>
                <a:spcPts val="0"/>
              </a:spcBef>
              <a:spcAft>
                <a:spcPts val="0"/>
              </a:spcAft>
              <a:buFont typeface="Symbol" panose="05050102010706020507" pitchFamily="18" charset="2"/>
              <a:buChar char=""/>
              <a:tabLst>
                <a:tab pos="457200" algn="l"/>
              </a:tabLst>
            </a:pPr>
            <a:endParaRPr lang="en-GB" dirty="0">
              <a:latin typeface="Times New Roman" panose="02020603050405020304" pitchFamily="18" charset="0"/>
              <a:ea typeface="Times New Roman" panose="02020603050405020304" pitchFamily="18" charset="0"/>
            </a:endParaRPr>
          </a:p>
          <a:p>
            <a:pPr marL="0" lvl="0" indent="0">
              <a:spcBef>
                <a:spcPts val="0"/>
              </a:spcBef>
              <a:spcAft>
                <a:spcPts val="0"/>
              </a:spcAft>
              <a:tabLst>
                <a:tab pos="457200" algn="l"/>
              </a:tabLst>
            </a:pP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E0964-AFED-8149-A7F4-4B8B495E1910}"/>
              </a:ext>
            </a:extLst>
          </p:cNvPr>
          <p:cNvSpPr>
            <a:spLocks noGrp="1"/>
          </p:cNvSpPr>
          <p:nvPr>
            <p:ph type="title"/>
          </p:nvPr>
        </p:nvSpPr>
        <p:spPr/>
        <p:txBody>
          <a:bodyPr/>
          <a:lstStyle/>
          <a:p>
            <a:r>
              <a:rPr lang="en-US" dirty="0"/>
              <a:t>11-19/0605 (Po-Kai Huang)</a:t>
            </a:r>
          </a:p>
        </p:txBody>
      </p:sp>
      <p:sp>
        <p:nvSpPr>
          <p:cNvPr id="3" name="Content Placeholder 2">
            <a:extLst>
              <a:ext uri="{FF2B5EF4-FFF2-40B4-BE49-F238E27FC236}">
                <a16:creationId xmlns:a16="http://schemas.microsoft.com/office/drawing/2014/main" id="{2C5AF6A8-02C9-FA4E-8823-96C2D0A4EC12}"/>
              </a:ext>
            </a:extLst>
          </p:cNvPr>
          <p:cNvSpPr>
            <a:spLocks noGrp="1"/>
          </p:cNvSpPr>
          <p:nvPr>
            <p:ph idx="1"/>
          </p:nvPr>
        </p:nvSpPr>
        <p:spPr/>
        <p:txBody>
          <a:bodyPr/>
          <a:lstStyle/>
          <a:p>
            <a:r>
              <a:rPr lang="en-US" dirty="0"/>
              <a:t>Do you accept resolutions to CIDs </a:t>
            </a:r>
            <a:r>
              <a:rPr lang="en-GB" dirty="0"/>
              <a:t>20540, 20548</a:t>
            </a:r>
            <a:r>
              <a:rPr lang="en-US" dirty="0"/>
              <a:t> in doc 11-19/0605r0?</a:t>
            </a:r>
          </a:p>
          <a:p>
            <a:endParaRPr lang="en-US" dirty="0"/>
          </a:p>
          <a:p>
            <a:pPr>
              <a:buFont typeface="Wingdings" pitchFamily="2" charset="2"/>
              <a:buChar char="à"/>
            </a:pPr>
            <a:r>
              <a:rPr lang="en-US" dirty="0">
                <a:sym typeface="Wingdings" pitchFamily="2" charset="2"/>
              </a:rPr>
              <a:t>New resolutions to approved CIDs.</a:t>
            </a:r>
          </a:p>
          <a:p>
            <a:pPr>
              <a:buFont typeface="Wingdings" pitchFamily="2" charset="2"/>
              <a:buChar char="à"/>
            </a:pPr>
            <a:endParaRPr lang="en-US" dirty="0">
              <a:sym typeface="Wingdings" pitchFamily="2" charset="2"/>
            </a:endParaRPr>
          </a:p>
          <a:p>
            <a:pPr marL="0" indent="0"/>
            <a:r>
              <a:rPr lang="en-US" dirty="0">
                <a:sym typeface="Wingdings" pitchFamily="2" charset="2"/>
              </a:rPr>
              <a:t>No objection to the resolutions</a:t>
            </a:r>
          </a:p>
          <a:p>
            <a:pPr>
              <a:buFont typeface="Wingdings" pitchFamily="2" charset="2"/>
              <a:buChar char="à"/>
            </a:pPr>
            <a:endParaRPr lang="en-US" dirty="0">
              <a:sym typeface="Wingdings" pitchFamily="2" charset="2"/>
            </a:endParaRPr>
          </a:p>
          <a:p>
            <a:pPr marL="0" indent="0"/>
            <a:endParaRPr lang="en-CA" dirty="0"/>
          </a:p>
        </p:txBody>
      </p:sp>
      <p:sp>
        <p:nvSpPr>
          <p:cNvPr id="4" name="Slide Number Placeholder 3">
            <a:extLst>
              <a:ext uri="{FF2B5EF4-FFF2-40B4-BE49-F238E27FC236}">
                <a16:creationId xmlns:a16="http://schemas.microsoft.com/office/drawing/2014/main" id="{6530C126-7BDF-DA4E-ABC8-73336042E17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62BAA5-3E55-B549-9789-8D662F360CC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D6AB01-25E1-444F-9CD9-124A98F3B3E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464265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486E-60A2-DC4C-A3DA-4D5819B77BB4}"/>
              </a:ext>
            </a:extLst>
          </p:cNvPr>
          <p:cNvSpPr>
            <a:spLocks noGrp="1"/>
          </p:cNvSpPr>
          <p:nvPr>
            <p:ph type="title"/>
          </p:nvPr>
        </p:nvSpPr>
        <p:spPr/>
        <p:txBody>
          <a:bodyPr/>
          <a:lstStyle/>
          <a:p>
            <a:r>
              <a:rPr lang="en-US" dirty="0"/>
              <a:t>11-19/0753 (Po-Kai Huang)</a:t>
            </a:r>
          </a:p>
        </p:txBody>
      </p:sp>
      <p:sp>
        <p:nvSpPr>
          <p:cNvPr id="3" name="Content Placeholder 2">
            <a:extLst>
              <a:ext uri="{FF2B5EF4-FFF2-40B4-BE49-F238E27FC236}">
                <a16:creationId xmlns:a16="http://schemas.microsoft.com/office/drawing/2014/main" id="{1D2C3289-F4F1-1F40-8700-52BE3DDC0E25}"/>
              </a:ext>
            </a:extLst>
          </p:cNvPr>
          <p:cNvSpPr>
            <a:spLocks noGrp="1"/>
          </p:cNvSpPr>
          <p:nvPr>
            <p:ph idx="1"/>
          </p:nvPr>
        </p:nvSpPr>
        <p:spPr/>
        <p:txBody>
          <a:bodyPr/>
          <a:lstStyle/>
          <a:p>
            <a:r>
              <a:rPr lang="en-US" dirty="0"/>
              <a:t>Do you accept draft text in doc 11-19/0753r1?</a:t>
            </a:r>
          </a:p>
          <a:p>
            <a:endParaRPr lang="en-US" dirty="0"/>
          </a:p>
          <a:p>
            <a:r>
              <a:rPr lang="en-US" dirty="0"/>
              <a:t>No objection.</a:t>
            </a:r>
          </a:p>
        </p:txBody>
      </p:sp>
      <p:sp>
        <p:nvSpPr>
          <p:cNvPr id="4" name="Slide Number Placeholder 3">
            <a:extLst>
              <a:ext uri="{FF2B5EF4-FFF2-40B4-BE49-F238E27FC236}">
                <a16:creationId xmlns:a16="http://schemas.microsoft.com/office/drawing/2014/main" id="{9E769035-BB66-D74A-9B4A-4EE4250AE980}"/>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D150E83D-5E15-0748-81E1-1F6F5E41A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0D69A7B-438D-1145-A1BC-570BE0A3A6F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150035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E9A07-5F09-8047-9293-D727A0C38184}"/>
              </a:ext>
            </a:extLst>
          </p:cNvPr>
          <p:cNvSpPr>
            <a:spLocks noGrp="1"/>
          </p:cNvSpPr>
          <p:nvPr>
            <p:ph type="title"/>
          </p:nvPr>
        </p:nvSpPr>
        <p:spPr/>
        <p:txBody>
          <a:bodyPr/>
          <a:lstStyle/>
          <a:p>
            <a:r>
              <a:rPr lang="en-US" dirty="0"/>
              <a:t>11-19/0604 (Po-Kai Huang)</a:t>
            </a:r>
          </a:p>
        </p:txBody>
      </p:sp>
      <p:sp>
        <p:nvSpPr>
          <p:cNvPr id="3" name="Content Placeholder 2">
            <a:extLst>
              <a:ext uri="{FF2B5EF4-FFF2-40B4-BE49-F238E27FC236}">
                <a16:creationId xmlns:a16="http://schemas.microsoft.com/office/drawing/2014/main" id="{8FC7E689-8B7B-584C-8404-66FC496302A7}"/>
              </a:ext>
            </a:extLst>
          </p:cNvPr>
          <p:cNvSpPr>
            <a:spLocks noGrp="1"/>
          </p:cNvSpPr>
          <p:nvPr>
            <p:ph idx="1"/>
          </p:nvPr>
        </p:nvSpPr>
        <p:spPr/>
        <p:txBody>
          <a:bodyPr/>
          <a:lstStyle/>
          <a:p>
            <a:r>
              <a:rPr lang="en-US" dirty="0"/>
              <a:t>Do you accept resolutions to CIDs </a:t>
            </a:r>
            <a:r>
              <a:rPr lang="en-GB" dirty="0">
                <a:solidFill>
                  <a:srgbClr val="FF0000"/>
                </a:solidFill>
              </a:rPr>
              <a:t>20308</a:t>
            </a:r>
            <a:r>
              <a:rPr lang="en-GB" dirty="0"/>
              <a:t>, 20386, 20387, 20722, 20796, 20848, 21022, 21474, 21487</a:t>
            </a:r>
            <a:r>
              <a:rPr lang="en-US" dirty="0"/>
              <a:t> in doc 11-19/0604r1?</a:t>
            </a:r>
          </a:p>
          <a:p>
            <a:endParaRPr lang="en-US" dirty="0"/>
          </a:p>
          <a:p>
            <a:r>
              <a:rPr lang="en-US" dirty="0"/>
              <a:t>Deferred – needs offline discussion</a:t>
            </a:r>
            <a:endParaRPr lang="en-CA" dirty="0"/>
          </a:p>
        </p:txBody>
      </p:sp>
      <p:sp>
        <p:nvSpPr>
          <p:cNvPr id="4" name="Slide Number Placeholder 3">
            <a:extLst>
              <a:ext uri="{FF2B5EF4-FFF2-40B4-BE49-F238E27FC236}">
                <a16:creationId xmlns:a16="http://schemas.microsoft.com/office/drawing/2014/main" id="{D466A6A9-B01E-434A-AEFB-B91EE4D4F0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79181643-AE74-BD4E-AC6F-E95377C853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847D81-D3D7-CB41-BD25-554CE9CE7C3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767736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9E8A2-7AA7-704C-92B2-16F610833403}"/>
              </a:ext>
            </a:extLst>
          </p:cNvPr>
          <p:cNvSpPr>
            <a:spLocks noGrp="1"/>
          </p:cNvSpPr>
          <p:nvPr>
            <p:ph type="title"/>
          </p:nvPr>
        </p:nvSpPr>
        <p:spPr/>
        <p:txBody>
          <a:bodyPr/>
          <a:lstStyle/>
          <a:p>
            <a:r>
              <a:rPr lang="en-US" dirty="0"/>
              <a:t>11-19/0413 (Laurent </a:t>
            </a:r>
            <a:r>
              <a:rPr lang="en-US" dirty="0" err="1"/>
              <a:t>Cariou</a:t>
            </a:r>
            <a:r>
              <a:rPr lang="en-US" dirty="0"/>
              <a:t>)</a:t>
            </a:r>
          </a:p>
        </p:txBody>
      </p:sp>
      <p:sp>
        <p:nvSpPr>
          <p:cNvPr id="3" name="Content Placeholder 2">
            <a:extLst>
              <a:ext uri="{FF2B5EF4-FFF2-40B4-BE49-F238E27FC236}">
                <a16:creationId xmlns:a16="http://schemas.microsoft.com/office/drawing/2014/main" id="{030B29C1-C660-C347-8126-9C99E65829B0}"/>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rgbClr val="FF0000"/>
                </a:solidFill>
              </a:rPr>
              <a:t>20596</a:t>
            </a:r>
            <a:r>
              <a:rPr lang="en-GB" dirty="0"/>
              <a:t>, 20603, 20604, 20622, </a:t>
            </a:r>
            <a:r>
              <a:rPr lang="en-GB" dirty="0">
                <a:solidFill>
                  <a:srgbClr val="FF0000"/>
                </a:solidFill>
              </a:rPr>
              <a:t>20623</a:t>
            </a:r>
            <a:r>
              <a:rPr lang="en-GB" dirty="0"/>
              <a:t>, 20624, 20625, 20661, 20662, 20676, 20811, 21128, </a:t>
            </a:r>
            <a:r>
              <a:rPr lang="en-GB" dirty="0">
                <a:solidFill>
                  <a:srgbClr val="FF0000"/>
                </a:solidFill>
              </a:rPr>
              <a:t>21143</a:t>
            </a:r>
            <a:r>
              <a:rPr lang="en-GB" dirty="0"/>
              <a:t>, 21414, </a:t>
            </a:r>
            <a:r>
              <a:rPr lang="en-GB" dirty="0">
                <a:solidFill>
                  <a:srgbClr val="FF0000"/>
                </a:solidFill>
              </a:rPr>
              <a:t>21443</a:t>
            </a:r>
            <a:r>
              <a:rPr lang="en-GB" dirty="0"/>
              <a:t>, </a:t>
            </a:r>
            <a:r>
              <a:rPr lang="en-GB" strike="sngStrike" dirty="0">
                <a:solidFill>
                  <a:srgbClr val="FF0000"/>
                </a:solidFill>
              </a:rPr>
              <a:t>21586</a:t>
            </a:r>
            <a:r>
              <a:rPr lang="en-GB" dirty="0"/>
              <a:t>, 21617 in doc 11-19/0413r2?</a:t>
            </a:r>
            <a:r>
              <a:rPr lang="en-CA" dirty="0"/>
              <a:t> </a:t>
            </a:r>
          </a:p>
          <a:p>
            <a:endParaRPr lang="en-CA" dirty="0"/>
          </a:p>
          <a:p>
            <a:r>
              <a:rPr lang="en-CA" dirty="0"/>
              <a:t>No objection to resolutions of CIDs written in black.</a:t>
            </a:r>
          </a:p>
          <a:p>
            <a:endParaRPr lang="en-CA" dirty="0"/>
          </a:p>
          <a:p>
            <a:endParaRPr lang="en-US" dirty="0"/>
          </a:p>
        </p:txBody>
      </p:sp>
      <p:sp>
        <p:nvSpPr>
          <p:cNvPr id="4" name="Slide Number Placeholder 3">
            <a:extLst>
              <a:ext uri="{FF2B5EF4-FFF2-40B4-BE49-F238E27FC236}">
                <a16:creationId xmlns:a16="http://schemas.microsoft.com/office/drawing/2014/main" id="{F17B585F-0E15-C445-88F5-D8C90AEB6806}"/>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0327F0D-400B-0D47-8D1F-2D7F70BD114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9DDC8B-A9BF-CB47-9E0F-741F2AFE1AE1}"/>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540866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B6D5-B861-4448-9F3B-04E7082F5523}"/>
              </a:ext>
            </a:extLst>
          </p:cNvPr>
          <p:cNvSpPr>
            <a:spLocks noGrp="1"/>
          </p:cNvSpPr>
          <p:nvPr>
            <p:ph type="title"/>
          </p:nvPr>
        </p:nvSpPr>
        <p:spPr/>
        <p:txBody>
          <a:bodyPr/>
          <a:lstStyle/>
          <a:p>
            <a:r>
              <a:rPr lang="en-US" dirty="0"/>
              <a:t>11-19/0508 (Abhishek </a:t>
            </a:r>
            <a:r>
              <a:rPr lang="en-US" dirty="0" err="1"/>
              <a:t>Patil</a:t>
            </a:r>
            <a:r>
              <a:rPr lang="en-US" dirty="0"/>
              <a:t>)</a:t>
            </a:r>
          </a:p>
        </p:txBody>
      </p:sp>
      <p:sp>
        <p:nvSpPr>
          <p:cNvPr id="3" name="Content Placeholder 2">
            <a:extLst>
              <a:ext uri="{FF2B5EF4-FFF2-40B4-BE49-F238E27FC236}">
                <a16:creationId xmlns:a16="http://schemas.microsoft.com/office/drawing/2014/main" id="{08343185-32B2-F440-96BA-51D03857CE5E}"/>
              </a:ext>
            </a:extLst>
          </p:cNvPr>
          <p:cNvSpPr>
            <a:spLocks noGrp="1"/>
          </p:cNvSpPr>
          <p:nvPr>
            <p:ph idx="1"/>
          </p:nvPr>
        </p:nvSpPr>
        <p:spPr>
          <a:xfrm>
            <a:off x="696912" y="1751013"/>
            <a:ext cx="7770813" cy="4113213"/>
          </a:xfrm>
        </p:spPr>
        <p:txBody>
          <a:bodyPr/>
          <a:lstStyle/>
          <a:p>
            <a:r>
              <a:rPr lang="en-US" dirty="0"/>
              <a:t>Do you accept resolutions to CIDs 20054, 21196, </a:t>
            </a:r>
            <a:r>
              <a:rPr lang="en-US" dirty="0">
                <a:solidFill>
                  <a:srgbClr val="FF0000"/>
                </a:solidFill>
              </a:rPr>
              <a:t>21169</a:t>
            </a:r>
            <a:r>
              <a:rPr lang="en-US" dirty="0"/>
              <a:t>, 20542, 21549, 20663, 20055, 21548, 21114, </a:t>
            </a:r>
            <a:r>
              <a:rPr lang="en-US" dirty="0">
                <a:solidFill>
                  <a:srgbClr val="FF0000"/>
                </a:solidFill>
              </a:rPr>
              <a:t>20192</a:t>
            </a:r>
            <a:r>
              <a:rPr lang="en-US" dirty="0"/>
              <a:t>, </a:t>
            </a:r>
            <a:r>
              <a:rPr lang="en-US" dirty="0">
                <a:solidFill>
                  <a:srgbClr val="FF0000"/>
                </a:solidFill>
              </a:rPr>
              <a:t>21603</a:t>
            </a:r>
            <a:r>
              <a:rPr lang="en-US" dirty="0"/>
              <a:t>, 20056, 21130, 21144, 21145, </a:t>
            </a:r>
            <a:r>
              <a:rPr lang="en-US" dirty="0">
                <a:solidFill>
                  <a:srgbClr val="FF0000"/>
                </a:solidFill>
              </a:rPr>
              <a:t>21197</a:t>
            </a:r>
            <a:r>
              <a:rPr lang="en-US" dirty="0"/>
              <a:t>, 21133, 20052, 20065, 20066, 20067, 20068, 20058, 20059, 20578  in doc 11-19/0508r2?</a:t>
            </a:r>
          </a:p>
          <a:p>
            <a:r>
              <a:rPr lang="en-US" dirty="0"/>
              <a:t>Discussion continued on Thursday AM.</a:t>
            </a:r>
          </a:p>
          <a:p>
            <a:r>
              <a:rPr lang="en-US" dirty="0"/>
              <a:t>Resolutions to CIDs written in black were accepted with unanimous consent</a:t>
            </a:r>
          </a:p>
          <a:p>
            <a:r>
              <a:rPr lang="en-US" dirty="0"/>
              <a:t>Deferred CIDs are discussed on Friday PM. Resolution to deferred CID 21197 is now ok in r4.</a:t>
            </a:r>
          </a:p>
          <a:p>
            <a:endParaRPr lang="en-US" dirty="0"/>
          </a:p>
          <a:p>
            <a:endParaRPr lang="en-CA" dirty="0"/>
          </a:p>
        </p:txBody>
      </p:sp>
      <p:sp>
        <p:nvSpPr>
          <p:cNvPr id="4" name="Slide Number Placeholder 3">
            <a:extLst>
              <a:ext uri="{FF2B5EF4-FFF2-40B4-BE49-F238E27FC236}">
                <a16:creationId xmlns:a16="http://schemas.microsoft.com/office/drawing/2014/main" id="{E2CFFCDC-3B35-554B-BC9F-7A94C0C9CE6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FAD8C98D-40F5-0242-9E75-742736C34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8EC1B-B7EB-054D-B84E-34830B2D465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752475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F60A4-0EEB-6249-B12B-40D7CA85775D}"/>
              </a:ext>
            </a:extLst>
          </p:cNvPr>
          <p:cNvSpPr>
            <a:spLocks noGrp="1"/>
          </p:cNvSpPr>
          <p:nvPr>
            <p:ph type="title"/>
          </p:nvPr>
        </p:nvSpPr>
        <p:spPr/>
        <p:txBody>
          <a:bodyPr/>
          <a:lstStyle/>
          <a:p>
            <a:r>
              <a:rPr lang="en-US" dirty="0"/>
              <a:t>SP on CID 21169 – 11-19/0508</a:t>
            </a:r>
          </a:p>
        </p:txBody>
      </p:sp>
      <p:sp>
        <p:nvSpPr>
          <p:cNvPr id="3" name="Content Placeholder 2">
            <a:extLst>
              <a:ext uri="{FF2B5EF4-FFF2-40B4-BE49-F238E27FC236}">
                <a16:creationId xmlns:a16="http://schemas.microsoft.com/office/drawing/2014/main" id="{60D2456B-C6FC-F147-8502-8973263212EC}"/>
              </a:ext>
            </a:extLst>
          </p:cNvPr>
          <p:cNvSpPr>
            <a:spLocks noGrp="1"/>
          </p:cNvSpPr>
          <p:nvPr>
            <p:ph idx="1"/>
          </p:nvPr>
        </p:nvSpPr>
        <p:spPr/>
        <p:txBody>
          <a:bodyPr/>
          <a:lstStyle/>
          <a:p>
            <a:r>
              <a:rPr lang="en-US" dirty="0"/>
              <a:t>Do you accept “Rejected” as the resolution to CID 21169. The reason for rejection is given in 11-19/0508r2?</a:t>
            </a:r>
          </a:p>
          <a:p>
            <a:endParaRPr lang="en-US" dirty="0"/>
          </a:p>
          <a:p>
            <a:r>
              <a:rPr lang="en-US" dirty="0"/>
              <a:t>Y/N/A: 10/7/2</a:t>
            </a:r>
          </a:p>
          <a:p>
            <a:r>
              <a:rPr lang="en-US" dirty="0"/>
              <a:t>More discussion is needed</a:t>
            </a:r>
          </a:p>
        </p:txBody>
      </p:sp>
      <p:sp>
        <p:nvSpPr>
          <p:cNvPr id="4" name="Slide Number Placeholder 3">
            <a:extLst>
              <a:ext uri="{FF2B5EF4-FFF2-40B4-BE49-F238E27FC236}">
                <a16:creationId xmlns:a16="http://schemas.microsoft.com/office/drawing/2014/main" id="{C2DEC294-BB50-0645-881C-75787335B30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6E0D5C8-3B79-2244-B623-CBDA45840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279A30C-DC1E-AF4F-B3AB-B884AC442C3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187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239-FDB7-B14C-9E57-38C12A7E3293}"/>
              </a:ext>
            </a:extLst>
          </p:cNvPr>
          <p:cNvSpPr>
            <a:spLocks noGrp="1"/>
          </p:cNvSpPr>
          <p:nvPr>
            <p:ph type="title"/>
          </p:nvPr>
        </p:nvSpPr>
        <p:spPr/>
        <p:txBody>
          <a:bodyPr/>
          <a:lstStyle/>
          <a:p>
            <a:r>
              <a:rPr lang="en-US" dirty="0"/>
              <a:t>11-19/0506 (Abhishek </a:t>
            </a:r>
            <a:r>
              <a:rPr lang="en-US" dirty="0" err="1"/>
              <a:t>Patil</a:t>
            </a:r>
            <a:r>
              <a:rPr lang="en-US" dirty="0"/>
              <a:t>)</a:t>
            </a:r>
          </a:p>
        </p:txBody>
      </p:sp>
      <p:sp>
        <p:nvSpPr>
          <p:cNvPr id="3" name="Content Placeholder 2">
            <a:extLst>
              <a:ext uri="{FF2B5EF4-FFF2-40B4-BE49-F238E27FC236}">
                <a16:creationId xmlns:a16="http://schemas.microsoft.com/office/drawing/2014/main" id="{F2C32484-6EFF-004C-8CB4-1B6D706C8256}"/>
              </a:ext>
            </a:extLst>
          </p:cNvPr>
          <p:cNvSpPr>
            <a:spLocks noGrp="1"/>
          </p:cNvSpPr>
          <p:nvPr>
            <p:ph idx="1"/>
          </p:nvPr>
        </p:nvSpPr>
        <p:spPr/>
        <p:txBody>
          <a:bodyPr/>
          <a:lstStyle/>
          <a:p>
            <a:r>
              <a:rPr lang="en-US" dirty="0"/>
              <a:t>Do you accept resolution to CIDs 20249, 20880, 20455, 20018, </a:t>
            </a:r>
            <a:r>
              <a:rPr lang="en-US" dirty="0">
                <a:solidFill>
                  <a:srgbClr val="FF0000"/>
                </a:solidFill>
              </a:rPr>
              <a:t>20021</a:t>
            </a:r>
            <a:r>
              <a:rPr lang="en-US" dirty="0"/>
              <a:t>, 20438, 21127, 20439, 21075, 21076, 20069, 20071, 20582, 20315, 20933 in doc 11-19/0506r1?</a:t>
            </a:r>
          </a:p>
          <a:p>
            <a:endParaRPr lang="en-US" dirty="0"/>
          </a:p>
          <a:p>
            <a:r>
              <a:rPr lang="en-US"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3FDEB863-01AD-D849-8CB3-B29A11E7243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ECE6E98-1579-AA4C-AD71-22EE900EAD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A44D4B1-6A6E-C343-AD09-BBD35C248F3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900300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63331-F6AC-F54D-9249-239AC0825E98}"/>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D397F470-511F-5248-B498-FB83D45D1697}"/>
              </a:ext>
            </a:extLst>
          </p:cNvPr>
          <p:cNvSpPr>
            <a:spLocks noGrp="1"/>
          </p:cNvSpPr>
          <p:nvPr>
            <p:ph idx="1"/>
          </p:nvPr>
        </p:nvSpPr>
        <p:spPr/>
        <p:txBody>
          <a:bodyPr/>
          <a:lstStyle/>
          <a:p>
            <a:r>
              <a:rPr lang="en-US" dirty="0"/>
              <a:t>Do you accept resolutions to CIDs </a:t>
            </a:r>
            <a:r>
              <a:rPr lang="en-GB" dirty="0"/>
              <a:t>20010 20011 </a:t>
            </a:r>
            <a:r>
              <a:rPr lang="en-GB" dirty="0">
                <a:solidFill>
                  <a:srgbClr val="FF0000"/>
                </a:solidFill>
              </a:rPr>
              <a:t>20107</a:t>
            </a:r>
            <a:r>
              <a:rPr lang="en-GB" dirty="0"/>
              <a:t> 20108 20116 20494 20643 </a:t>
            </a:r>
            <a:r>
              <a:rPr lang="en-GB" strike="sngStrike" dirty="0"/>
              <a:t>21287</a:t>
            </a:r>
            <a:r>
              <a:rPr lang="en-GB" dirty="0"/>
              <a:t> in doc 11-19/0745r0?</a:t>
            </a:r>
          </a:p>
          <a:p>
            <a:endParaRPr lang="en-GB" dirty="0"/>
          </a:p>
          <a:p>
            <a:r>
              <a:rPr lang="en-GB" dirty="0"/>
              <a:t>Resolutions to CIDs written ion black were approved with unanimous consent.</a:t>
            </a:r>
          </a:p>
          <a:p>
            <a:endParaRPr lang="en-GB" dirty="0"/>
          </a:p>
          <a:p>
            <a:r>
              <a:rPr lang="en-GB" dirty="0"/>
              <a:t>CID 21287 is transferred to Abhishek</a:t>
            </a:r>
            <a:endParaRPr lang="en-US" dirty="0"/>
          </a:p>
        </p:txBody>
      </p:sp>
      <p:sp>
        <p:nvSpPr>
          <p:cNvPr id="4" name="Slide Number Placeholder 3">
            <a:extLst>
              <a:ext uri="{FF2B5EF4-FFF2-40B4-BE49-F238E27FC236}">
                <a16:creationId xmlns:a16="http://schemas.microsoft.com/office/drawing/2014/main" id="{A3CC82D0-5751-2044-8432-FD9E9109DE0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9B5CF95-3DCF-BC42-8890-F161CA4563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0D41A71-7C84-8547-A0F8-16F1971B733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682128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324A-9DFA-7C40-936B-E171ED5304BA}"/>
              </a:ext>
            </a:extLst>
          </p:cNvPr>
          <p:cNvSpPr>
            <a:spLocks noGrp="1"/>
          </p:cNvSpPr>
          <p:nvPr>
            <p:ph type="title"/>
          </p:nvPr>
        </p:nvSpPr>
        <p:spPr/>
        <p:txBody>
          <a:bodyPr/>
          <a:lstStyle/>
          <a:p>
            <a:r>
              <a:rPr lang="en-US" dirty="0"/>
              <a:t>11-19/0737 (</a:t>
            </a:r>
            <a:r>
              <a:rPr lang="en-US" dirty="0" err="1"/>
              <a:t>Liwen</a:t>
            </a:r>
            <a:r>
              <a:rPr lang="en-US" dirty="0"/>
              <a:t> Chu)</a:t>
            </a:r>
          </a:p>
        </p:txBody>
      </p:sp>
      <p:sp>
        <p:nvSpPr>
          <p:cNvPr id="3" name="Content Placeholder 2">
            <a:extLst>
              <a:ext uri="{FF2B5EF4-FFF2-40B4-BE49-F238E27FC236}">
                <a16:creationId xmlns:a16="http://schemas.microsoft.com/office/drawing/2014/main" id="{2FF04ED2-29EE-4F4C-8A5A-3AA2DE009EC2}"/>
              </a:ext>
            </a:extLst>
          </p:cNvPr>
          <p:cNvSpPr>
            <a:spLocks noGrp="1"/>
          </p:cNvSpPr>
          <p:nvPr>
            <p:ph idx="1"/>
          </p:nvPr>
        </p:nvSpPr>
        <p:spPr/>
        <p:txBody>
          <a:bodyPr/>
          <a:lstStyle/>
          <a:p>
            <a:r>
              <a:rPr lang="en-US" dirty="0"/>
              <a:t>Do you accept resolutions to CIDs </a:t>
            </a:r>
            <a:r>
              <a:rPr lang="en-GB" dirty="0">
                <a:solidFill>
                  <a:srgbClr val="FF0000"/>
                </a:solidFill>
              </a:rPr>
              <a:t>20646</a:t>
            </a:r>
            <a:r>
              <a:rPr lang="en-GB" dirty="0"/>
              <a:t>, 20807</a:t>
            </a:r>
            <a:r>
              <a:rPr lang="en-US" dirty="0"/>
              <a:t> in doc 11-19/0737r1?</a:t>
            </a:r>
          </a:p>
          <a:p>
            <a:endParaRPr lang="en-US" dirty="0"/>
          </a:p>
          <a:p>
            <a:r>
              <a:rPr lang="en-US" dirty="0"/>
              <a:t>Resolution to CID 20807 was accepted with unanimous consent.</a:t>
            </a:r>
            <a:endParaRPr lang="en-CA" dirty="0"/>
          </a:p>
        </p:txBody>
      </p:sp>
      <p:sp>
        <p:nvSpPr>
          <p:cNvPr id="4" name="Slide Number Placeholder 3">
            <a:extLst>
              <a:ext uri="{FF2B5EF4-FFF2-40B4-BE49-F238E27FC236}">
                <a16:creationId xmlns:a16="http://schemas.microsoft.com/office/drawing/2014/main" id="{E8A63CCD-5E94-3C4E-850A-6B7D4742F75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805A0E4-7A43-0F4A-BE84-C79A6B1BF4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45EFF0-DD45-6F4D-8C39-20400971FC1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011423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E370F-DB0C-C24A-B678-276A2CA4D88F}"/>
              </a:ext>
            </a:extLst>
          </p:cNvPr>
          <p:cNvSpPr>
            <a:spLocks noGrp="1"/>
          </p:cNvSpPr>
          <p:nvPr>
            <p:ph type="title"/>
          </p:nvPr>
        </p:nvSpPr>
        <p:spPr/>
        <p:txBody>
          <a:bodyPr/>
          <a:lstStyle/>
          <a:p>
            <a:r>
              <a:rPr lang="en-US" dirty="0"/>
              <a:t>11-19/303 (Alfred </a:t>
            </a:r>
            <a:r>
              <a:rPr lang="en-US" dirty="0" err="1"/>
              <a:t>Asterjadhi</a:t>
            </a:r>
            <a:r>
              <a:rPr lang="en-US" dirty="0"/>
              <a:t>)</a:t>
            </a:r>
          </a:p>
        </p:txBody>
      </p:sp>
      <p:sp>
        <p:nvSpPr>
          <p:cNvPr id="3" name="Content Placeholder 2">
            <a:extLst>
              <a:ext uri="{FF2B5EF4-FFF2-40B4-BE49-F238E27FC236}">
                <a16:creationId xmlns:a16="http://schemas.microsoft.com/office/drawing/2014/main" id="{1963D281-E0F2-8D4D-916A-7228654739FF}"/>
              </a:ext>
            </a:extLst>
          </p:cNvPr>
          <p:cNvSpPr>
            <a:spLocks noGrp="1"/>
          </p:cNvSpPr>
          <p:nvPr>
            <p:ph idx="1"/>
          </p:nvPr>
        </p:nvSpPr>
        <p:spPr/>
        <p:txBody>
          <a:bodyPr/>
          <a:lstStyle/>
          <a:p>
            <a:pPr lvl="0"/>
            <a:r>
              <a:rPr lang="en-US" dirty="0"/>
              <a:t>Do you accept resolutions to CIDs </a:t>
            </a:r>
            <a:r>
              <a:rPr lang="en-GB" dirty="0"/>
              <a:t>20459, 20460, </a:t>
            </a:r>
            <a:r>
              <a:rPr lang="en-GB" dirty="0">
                <a:solidFill>
                  <a:srgbClr val="FF0000"/>
                </a:solidFill>
              </a:rPr>
              <a:t>20461</a:t>
            </a:r>
            <a:r>
              <a:rPr lang="en-GB" dirty="0"/>
              <a:t>, 20462, </a:t>
            </a:r>
            <a:r>
              <a:rPr lang="en-GB" dirty="0">
                <a:solidFill>
                  <a:srgbClr val="FF0000"/>
                </a:solidFill>
              </a:rPr>
              <a:t>20463</a:t>
            </a:r>
            <a:r>
              <a:rPr lang="en-GB" dirty="0"/>
              <a:t>, 20572, 20672, 20717, 20734, 20907,</a:t>
            </a:r>
            <a:r>
              <a:rPr lang="en-CA" dirty="0"/>
              <a:t> </a:t>
            </a:r>
            <a:r>
              <a:rPr lang="en-GB" dirty="0"/>
              <a:t>20908, 21123, 21452, </a:t>
            </a:r>
            <a:r>
              <a:rPr lang="en-GB" dirty="0">
                <a:solidFill>
                  <a:srgbClr val="FF0000"/>
                </a:solidFill>
              </a:rPr>
              <a:t>21465</a:t>
            </a:r>
            <a:r>
              <a:rPr lang="en-GB" dirty="0"/>
              <a:t>, 21453, 20532, 21346, 213447 in doc 11-19/0303r3?</a:t>
            </a:r>
          </a:p>
          <a:p>
            <a:pPr lvl="0"/>
            <a:endParaRPr lang="en-GB" dirty="0"/>
          </a:p>
          <a:p>
            <a:pPr lvl="0"/>
            <a:r>
              <a:rPr lang="en-GB" dirty="0"/>
              <a:t>Resolutions of CIDs written in black were accepted with unanimous consent</a:t>
            </a:r>
            <a:endParaRPr lang="en-CA" dirty="0"/>
          </a:p>
          <a:p>
            <a:r>
              <a:rPr lang="en-US" dirty="0"/>
              <a:t> </a:t>
            </a:r>
          </a:p>
        </p:txBody>
      </p:sp>
      <p:sp>
        <p:nvSpPr>
          <p:cNvPr id="4" name="Slide Number Placeholder 3">
            <a:extLst>
              <a:ext uri="{FF2B5EF4-FFF2-40B4-BE49-F238E27FC236}">
                <a16:creationId xmlns:a16="http://schemas.microsoft.com/office/drawing/2014/main" id="{86CB0D70-9457-8844-A15F-52C2E929A32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97EC531-F99E-4549-B3E4-E3984E4BD4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BE1D2A-1D3B-F44C-B96B-DBD6E25042D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67282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681F0-E259-F64E-8F2A-E862F9AF3424}"/>
              </a:ext>
            </a:extLst>
          </p:cNvPr>
          <p:cNvSpPr>
            <a:spLocks noGrp="1"/>
          </p:cNvSpPr>
          <p:nvPr>
            <p:ph type="title"/>
          </p:nvPr>
        </p:nvSpPr>
        <p:spPr/>
        <p:txBody>
          <a:bodyPr/>
          <a:lstStyle/>
          <a:p>
            <a:r>
              <a:rPr lang="en-US" dirty="0"/>
              <a:t>11-19/0724 (Alfred </a:t>
            </a:r>
            <a:r>
              <a:rPr lang="en-US" dirty="0" err="1"/>
              <a:t>Asterjadhi</a:t>
            </a:r>
            <a:r>
              <a:rPr lang="en-US" dirty="0"/>
              <a:t>)</a:t>
            </a:r>
          </a:p>
        </p:txBody>
      </p:sp>
      <p:sp>
        <p:nvSpPr>
          <p:cNvPr id="3" name="Content Placeholder 2">
            <a:extLst>
              <a:ext uri="{FF2B5EF4-FFF2-40B4-BE49-F238E27FC236}">
                <a16:creationId xmlns:a16="http://schemas.microsoft.com/office/drawing/2014/main" id="{226CF4E7-4CC4-4448-9930-3819E1B98800}"/>
              </a:ext>
            </a:extLst>
          </p:cNvPr>
          <p:cNvSpPr>
            <a:spLocks noGrp="1"/>
          </p:cNvSpPr>
          <p:nvPr>
            <p:ph idx="1"/>
          </p:nvPr>
        </p:nvSpPr>
        <p:spPr/>
        <p:txBody>
          <a:bodyPr/>
          <a:lstStyle/>
          <a:p>
            <a:pPr lvl="0"/>
            <a:r>
              <a:rPr lang="en-US" dirty="0"/>
              <a:t>Do you accept resolutions to CIDs </a:t>
            </a:r>
            <a:r>
              <a:rPr lang="en-GB" dirty="0"/>
              <a:t>20121, 20125, 20381, </a:t>
            </a:r>
            <a:r>
              <a:rPr lang="en-GB" dirty="0">
                <a:solidFill>
                  <a:srgbClr val="FF0000"/>
                </a:solidFill>
              </a:rPr>
              <a:t>20400</a:t>
            </a:r>
            <a:r>
              <a:rPr lang="en-GB" dirty="0"/>
              <a:t>, </a:t>
            </a:r>
            <a:r>
              <a:rPr lang="en-GB" dirty="0">
                <a:solidFill>
                  <a:srgbClr val="FF0000"/>
                </a:solidFill>
              </a:rPr>
              <a:t>20401</a:t>
            </a:r>
            <a:r>
              <a:rPr lang="en-GB" dirty="0"/>
              <a:t>, </a:t>
            </a:r>
            <a:r>
              <a:rPr lang="en-GB" dirty="0">
                <a:solidFill>
                  <a:srgbClr val="FF0000"/>
                </a:solidFill>
              </a:rPr>
              <a:t>20843</a:t>
            </a:r>
            <a:r>
              <a:rPr lang="en-GB" dirty="0"/>
              <a:t>, 21077, 21078, 21079, 21081,</a:t>
            </a:r>
            <a:r>
              <a:rPr lang="en-CA" dirty="0"/>
              <a:t> </a:t>
            </a:r>
            <a:r>
              <a:rPr lang="en-GB" dirty="0"/>
              <a:t>21083, 21084, 21085, 21086 in doc 11-19/0724r2?</a:t>
            </a:r>
          </a:p>
          <a:p>
            <a:pPr lvl="0"/>
            <a:endParaRPr lang="en-GB" dirty="0"/>
          </a:p>
          <a:p>
            <a:pPr lvl="0"/>
            <a:r>
              <a:rPr lang="en-GB" dirty="0"/>
              <a:t>Resolutions to CIDs written in black were approved with unanimous consent</a:t>
            </a:r>
            <a:endParaRPr lang="en-CA" dirty="0"/>
          </a:p>
        </p:txBody>
      </p:sp>
      <p:sp>
        <p:nvSpPr>
          <p:cNvPr id="4" name="Slide Number Placeholder 3">
            <a:extLst>
              <a:ext uri="{FF2B5EF4-FFF2-40B4-BE49-F238E27FC236}">
                <a16:creationId xmlns:a16="http://schemas.microsoft.com/office/drawing/2014/main" id="{5AD58538-2056-C04A-ADF1-0B18297AA01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DA0534D-315C-3F4D-9FDC-1A16DC56B1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F0FA8C-660B-E54C-8651-64E7D591F89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436865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8F989-B934-054C-875C-28ECBD1B9B17}"/>
              </a:ext>
            </a:extLst>
          </p:cNvPr>
          <p:cNvSpPr>
            <a:spLocks noGrp="1"/>
          </p:cNvSpPr>
          <p:nvPr>
            <p:ph type="title"/>
          </p:nvPr>
        </p:nvSpPr>
        <p:spPr/>
        <p:txBody>
          <a:bodyPr/>
          <a:lstStyle/>
          <a:p>
            <a:r>
              <a:rPr lang="en-US" dirty="0"/>
              <a:t>11-19/0593 (Alfred </a:t>
            </a:r>
            <a:r>
              <a:rPr lang="en-US" dirty="0" err="1"/>
              <a:t>Asterjadhi</a:t>
            </a:r>
            <a:r>
              <a:rPr lang="en-US" dirty="0"/>
              <a:t>)</a:t>
            </a:r>
          </a:p>
        </p:txBody>
      </p:sp>
      <p:sp>
        <p:nvSpPr>
          <p:cNvPr id="3" name="Content Placeholder 2">
            <a:extLst>
              <a:ext uri="{FF2B5EF4-FFF2-40B4-BE49-F238E27FC236}">
                <a16:creationId xmlns:a16="http://schemas.microsoft.com/office/drawing/2014/main" id="{1AB2248F-EE89-A84E-91B7-5815401AD131}"/>
              </a:ext>
            </a:extLst>
          </p:cNvPr>
          <p:cNvSpPr>
            <a:spLocks noGrp="1"/>
          </p:cNvSpPr>
          <p:nvPr>
            <p:ph idx="1"/>
          </p:nvPr>
        </p:nvSpPr>
        <p:spPr/>
        <p:txBody>
          <a:bodyPr/>
          <a:lstStyle/>
          <a:p>
            <a:r>
              <a:rPr lang="en-US" dirty="0"/>
              <a:t>Do you accept resolutions to CIDs </a:t>
            </a:r>
            <a:r>
              <a:rPr lang="en-GB" dirty="0"/>
              <a:t>20174, 21585</a:t>
            </a:r>
            <a:r>
              <a:rPr lang="en-CA" dirty="0"/>
              <a:t> in doc 11-19/0593r0?</a:t>
            </a:r>
          </a:p>
          <a:p>
            <a:endParaRPr lang="en-CA" dirty="0"/>
          </a:p>
          <a:p>
            <a:r>
              <a:rPr lang="en-CA" dirty="0"/>
              <a:t>Accepted with unanimous consent</a:t>
            </a:r>
            <a:endParaRPr lang="en-US" dirty="0"/>
          </a:p>
        </p:txBody>
      </p:sp>
      <p:sp>
        <p:nvSpPr>
          <p:cNvPr id="4" name="Slide Number Placeholder 3">
            <a:extLst>
              <a:ext uri="{FF2B5EF4-FFF2-40B4-BE49-F238E27FC236}">
                <a16:creationId xmlns:a16="http://schemas.microsoft.com/office/drawing/2014/main" id="{830FD294-4F1B-0648-A48C-FD69FDB0DD7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B3A4E1-045B-BC42-9D23-E02B97FEA41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9DBFDF7-F345-BC47-ABF8-4F1A9BB7AD9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355595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C0F5-6F2B-264B-860E-5DF060B62F2A}"/>
              </a:ext>
            </a:extLst>
          </p:cNvPr>
          <p:cNvSpPr>
            <a:spLocks noGrp="1"/>
          </p:cNvSpPr>
          <p:nvPr>
            <p:ph type="title"/>
          </p:nvPr>
        </p:nvSpPr>
        <p:spPr/>
        <p:txBody>
          <a:bodyPr/>
          <a:lstStyle/>
          <a:p>
            <a:r>
              <a:rPr lang="en-US" dirty="0"/>
              <a:t>11-19/0735 (</a:t>
            </a:r>
            <a:r>
              <a:rPr lang="en-US" dirty="0" err="1"/>
              <a:t>Liwen</a:t>
            </a:r>
            <a:r>
              <a:rPr lang="en-US" dirty="0"/>
              <a:t> Chu)</a:t>
            </a:r>
          </a:p>
        </p:txBody>
      </p:sp>
      <p:sp>
        <p:nvSpPr>
          <p:cNvPr id="3" name="Content Placeholder 2">
            <a:extLst>
              <a:ext uri="{FF2B5EF4-FFF2-40B4-BE49-F238E27FC236}">
                <a16:creationId xmlns:a16="http://schemas.microsoft.com/office/drawing/2014/main" id="{11F98CA8-B75B-5240-850C-FB16AEC4244C}"/>
              </a:ext>
            </a:extLst>
          </p:cNvPr>
          <p:cNvSpPr>
            <a:spLocks noGrp="1"/>
          </p:cNvSpPr>
          <p:nvPr>
            <p:ph idx="1"/>
          </p:nvPr>
        </p:nvSpPr>
        <p:spPr/>
        <p:txBody>
          <a:bodyPr/>
          <a:lstStyle/>
          <a:p>
            <a:r>
              <a:rPr lang="en-US" dirty="0"/>
              <a:t>Do you accept resolutions to CIDs </a:t>
            </a:r>
            <a:r>
              <a:rPr lang="en-GB" dirty="0">
                <a:solidFill>
                  <a:srgbClr val="FF0000"/>
                </a:solidFill>
              </a:rPr>
              <a:t>20654</a:t>
            </a:r>
            <a:r>
              <a:rPr lang="en-GB" dirty="0"/>
              <a:t>, 20671, 20876</a:t>
            </a:r>
            <a:r>
              <a:rPr lang="en-CA" dirty="0"/>
              <a:t> in doc 11-19/0735r0?</a:t>
            </a:r>
          </a:p>
          <a:p>
            <a:endParaRPr lang="en-CA" dirty="0"/>
          </a:p>
          <a:p>
            <a:r>
              <a:rPr lang="en-CA" dirty="0"/>
              <a:t>To be continued</a:t>
            </a:r>
          </a:p>
          <a:p>
            <a:endParaRPr lang="en-CA" dirty="0"/>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FE87FEF4-23BC-DD4E-85AF-E8CBB4C21CA9}"/>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1F129CFD-1E23-FD4D-B900-01DB692E80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E77E48B-46C3-A949-B862-22058972EB8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279690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FA04E-9BDE-8546-86E9-AAFA34333CF2}"/>
              </a:ext>
            </a:extLst>
          </p:cNvPr>
          <p:cNvSpPr>
            <a:spLocks noGrp="1"/>
          </p:cNvSpPr>
          <p:nvPr>
            <p:ph type="title"/>
          </p:nvPr>
        </p:nvSpPr>
        <p:spPr/>
        <p:txBody>
          <a:bodyPr/>
          <a:lstStyle/>
          <a:p>
            <a:r>
              <a:rPr lang="en-US" dirty="0"/>
              <a:t>11-19/0510 (Abhishek </a:t>
            </a:r>
            <a:r>
              <a:rPr lang="en-US" dirty="0" err="1"/>
              <a:t>Patil</a:t>
            </a:r>
            <a:r>
              <a:rPr lang="en-US" dirty="0"/>
              <a:t>)</a:t>
            </a:r>
          </a:p>
        </p:txBody>
      </p:sp>
      <p:sp>
        <p:nvSpPr>
          <p:cNvPr id="3" name="Content Placeholder 2">
            <a:extLst>
              <a:ext uri="{FF2B5EF4-FFF2-40B4-BE49-F238E27FC236}">
                <a16:creationId xmlns:a16="http://schemas.microsoft.com/office/drawing/2014/main" id="{EA0B84FE-BC0D-5C44-9589-4F34F55ACF27}"/>
              </a:ext>
            </a:extLst>
          </p:cNvPr>
          <p:cNvSpPr>
            <a:spLocks noGrp="1"/>
          </p:cNvSpPr>
          <p:nvPr>
            <p:ph idx="1"/>
          </p:nvPr>
        </p:nvSpPr>
        <p:spPr/>
        <p:txBody>
          <a:bodyPr/>
          <a:lstStyle/>
          <a:p>
            <a:r>
              <a:rPr lang="en-US" dirty="0"/>
              <a:t>Do you accept resolutions to CIDs </a:t>
            </a:r>
            <a:r>
              <a:rPr lang="en-US" dirty="0">
                <a:solidFill>
                  <a:srgbClr val="FF0000"/>
                </a:solidFill>
              </a:rPr>
              <a:t>20748</a:t>
            </a:r>
            <a:r>
              <a:rPr lang="en-US" dirty="0"/>
              <a:t>, 21188, 20220, 21612, 21189, </a:t>
            </a:r>
            <a:r>
              <a:rPr lang="en-US" dirty="0">
                <a:solidFill>
                  <a:srgbClr val="FF0000"/>
                </a:solidFill>
              </a:rPr>
              <a:t>21110</a:t>
            </a:r>
            <a:r>
              <a:rPr lang="en-US" dirty="0"/>
              <a:t>, 21113, 20044, 20045, </a:t>
            </a:r>
            <a:r>
              <a:rPr lang="en-US" dirty="0">
                <a:solidFill>
                  <a:schemeClr val="tx1"/>
                </a:solidFill>
              </a:rPr>
              <a:t>20323</a:t>
            </a:r>
            <a:r>
              <a:rPr lang="en-US" dirty="0"/>
              <a:t>, 20698, </a:t>
            </a:r>
            <a:r>
              <a:rPr lang="en-US" dirty="0">
                <a:solidFill>
                  <a:srgbClr val="FF0000"/>
                </a:solidFill>
              </a:rPr>
              <a:t>20699</a:t>
            </a:r>
            <a:r>
              <a:rPr lang="en-US" dirty="0"/>
              <a:t>, 20046, 20047, </a:t>
            </a:r>
            <a:r>
              <a:rPr lang="en-US" dirty="0">
                <a:solidFill>
                  <a:srgbClr val="FF0000"/>
                </a:solidFill>
              </a:rPr>
              <a:t>20048</a:t>
            </a:r>
            <a:r>
              <a:rPr lang="en-US" dirty="0"/>
              <a:t>, </a:t>
            </a:r>
            <a:r>
              <a:rPr lang="en-US" dirty="0">
                <a:solidFill>
                  <a:srgbClr val="FF0000"/>
                </a:solidFill>
              </a:rPr>
              <a:t>20539</a:t>
            </a:r>
            <a:r>
              <a:rPr lang="en-US" dirty="0"/>
              <a:t>, 20592, 20049, 21547, 20855, 20531, 20050, 20051, 21194, 21195, 20324, 20535, 20416 in doc 11-19/0510r1?</a:t>
            </a:r>
          </a:p>
          <a:p>
            <a:endParaRPr lang="en-US" dirty="0"/>
          </a:p>
          <a:p>
            <a:r>
              <a:rPr lang="en-US" dirty="0"/>
              <a:t>Resolutions of the CIDs written in black were approved with unanimous consent.</a:t>
            </a:r>
          </a:p>
        </p:txBody>
      </p:sp>
      <p:sp>
        <p:nvSpPr>
          <p:cNvPr id="4" name="Slide Number Placeholder 3">
            <a:extLst>
              <a:ext uri="{FF2B5EF4-FFF2-40B4-BE49-F238E27FC236}">
                <a16:creationId xmlns:a16="http://schemas.microsoft.com/office/drawing/2014/main" id="{DD457F1A-15AE-0143-96C4-96E777F5CF1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166B6186-7095-174D-80C9-5618A42ED2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DE6F45-F127-E54E-95A7-447AD67316A9}"/>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1877621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D57E2-10B1-094D-9C24-5F9D4664730F}"/>
              </a:ext>
            </a:extLst>
          </p:cNvPr>
          <p:cNvSpPr>
            <a:spLocks noGrp="1"/>
          </p:cNvSpPr>
          <p:nvPr>
            <p:ph type="title"/>
          </p:nvPr>
        </p:nvSpPr>
        <p:spPr/>
        <p:txBody>
          <a:bodyPr/>
          <a:lstStyle/>
          <a:p>
            <a:r>
              <a:rPr lang="en-US" dirty="0"/>
              <a:t>11-19/0415 (Laurent </a:t>
            </a:r>
            <a:r>
              <a:rPr lang="en-US" dirty="0" err="1"/>
              <a:t>Cariou</a:t>
            </a:r>
            <a:r>
              <a:rPr lang="en-US" dirty="0"/>
              <a:t>)</a:t>
            </a:r>
          </a:p>
        </p:txBody>
      </p:sp>
      <p:sp>
        <p:nvSpPr>
          <p:cNvPr id="3" name="Content Placeholder 2">
            <a:extLst>
              <a:ext uri="{FF2B5EF4-FFF2-40B4-BE49-F238E27FC236}">
                <a16:creationId xmlns:a16="http://schemas.microsoft.com/office/drawing/2014/main" id="{0C0D47A3-2913-124A-9225-B8081DE60210}"/>
              </a:ext>
            </a:extLst>
          </p:cNvPr>
          <p:cNvSpPr>
            <a:spLocks noGrp="1"/>
          </p:cNvSpPr>
          <p:nvPr>
            <p:ph idx="1"/>
          </p:nvPr>
        </p:nvSpPr>
        <p:spPr/>
        <p:txBody>
          <a:bodyPr/>
          <a:lstStyle/>
          <a:p>
            <a:r>
              <a:rPr lang="en-US" dirty="0"/>
              <a:t>Do you accept resolutions to CIDs </a:t>
            </a:r>
            <a:r>
              <a:rPr lang="en-GB" dirty="0"/>
              <a:t>20016, 20037, 21447, 20070, 20250</a:t>
            </a:r>
            <a:r>
              <a:rPr lang="en-CA" dirty="0"/>
              <a:t> in doc 11-19/0415r2?</a:t>
            </a:r>
          </a:p>
          <a:p>
            <a:endParaRPr lang="en-CA" dirty="0"/>
          </a:p>
          <a:p>
            <a:r>
              <a:rPr lang="en-CA" dirty="0"/>
              <a:t>Accepted by unanimous consent.</a:t>
            </a:r>
          </a:p>
          <a:p>
            <a:endParaRPr lang="en-CA" dirty="0"/>
          </a:p>
          <a:p>
            <a:endParaRPr lang="en-US" dirty="0"/>
          </a:p>
        </p:txBody>
      </p:sp>
      <p:sp>
        <p:nvSpPr>
          <p:cNvPr id="4" name="Slide Number Placeholder 3">
            <a:extLst>
              <a:ext uri="{FF2B5EF4-FFF2-40B4-BE49-F238E27FC236}">
                <a16:creationId xmlns:a16="http://schemas.microsoft.com/office/drawing/2014/main" id="{0D61BDC1-6192-F947-8BB5-9CA3B8FD55B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531B58-0760-F245-B438-44A84A3A1B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731482-A5D6-EF40-AFB9-213749C843A4}"/>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13911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D22C3-970E-F24C-A1BB-BBA8C64FA979}"/>
              </a:ext>
            </a:extLst>
          </p:cNvPr>
          <p:cNvSpPr>
            <a:spLocks noGrp="1"/>
          </p:cNvSpPr>
          <p:nvPr>
            <p:ph type="title"/>
          </p:nvPr>
        </p:nvSpPr>
        <p:spPr/>
        <p:txBody>
          <a:bodyPr/>
          <a:lstStyle/>
          <a:p>
            <a:r>
              <a:rPr lang="en-US" dirty="0"/>
              <a:t>11-19/0770 (</a:t>
            </a:r>
            <a:r>
              <a:rPr lang="en-US" dirty="0" err="1"/>
              <a:t>Yongho</a:t>
            </a:r>
            <a:r>
              <a:rPr lang="en-US" dirty="0"/>
              <a:t> Seok)</a:t>
            </a:r>
          </a:p>
        </p:txBody>
      </p:sp>
      <p:sp>
        <p:nvSpPr>
          <p:cNvPr id="3" name="Content Placeholder 2">
            <a:extLst>
              <a:ext uri="{FF2B5EF4-FFF2-40B4-BE49-F238E27FC236}">
                <a16:creationId xmlns:a16="http://schemas.microsoft.com/office/drawing/2014/main" id="{20FDB75A-9CB5-8141-B128-6DAF727FD9DC}"/>
              </a:ext>
            </a:extLst>
          </p:cNvPr>
          <p:cNvSpPr>
            <a:spLocks noGrp="1"/>
          </p:cNvSpPr>
          <p:nvPr>
            <p:ph idx="1"/>
          </p:nvPr>
        </p:nvSpPr>
        <p:spPr/>
        <p:txBody>
          <a:bodyPr/>
          <a:lstStyle/>
          <a:p>
            <a:r>
              <a:rPr lang="en-US" dirty="0"/>
              <a:t>Do you accept resolutions to CIDs </a:t>
            </a:r>
            <a:r>
              <a:rPr lang="en-GB" dirty="0"/>
              <a:t>20910, 20912, </a:t>
            </a:r>
            <a:r>
              <a:rPr lang="en-GB" dirty="0">
                <a:solidFill>
                  <a:srgbClr val="FF0000"/>
                </a:solidFill>
              </a:rPr>
              <a:t>20743</a:t>
            </a:r>
            <a:r>
              <a:rPr lang="en-GB" dirty="0"/>
              <a:t>, 20749, </a:t>
            </a:r>
            <a:r>
              <a:rPr lang="en-GB" dirty="0">
                <a:solidFill>
                  <a:srgbClr val="FF0000"/>
                </a:solidFill>
              </a:rPr>
              <a:t>21513</a:t>
            </a:r>
            <a:r>
              <a:rPr lang="en-GB" dirty="0"/>
              <a:t>, </a:t>
            </a:r>
            <a:r>
              <a:rPr lang="en-GB" dirty="0">
                <a:solidFill>
                  <a:srgbClr val="FF0000"/>
                </a:solidFill>
              </a:rPr>
              <a:t>20237</a:t>
            </a:r>
            <a:r>
              <a:rPr lang="en-GB" dirty="0"/>
              <a:t>, 20829, </a:t>
            </a:r>
            <a:r>
              <a:rPr lang="en-GB" dirty="0">
                <a:solidFill>
                  <a:srgbClr val="FF0000"/>
                </a:solidFill>
              </a:rPr>
              <a:t>20606</a:t>
            </a:r>
            <a:r>
              <a:rPr lang="en-GB" dirty="0"/>
              <a:t>, </a:t>
            </a:r>
            <a:r>
              <a:rPr lang="en-GB" dirty="0">
                <a:solidFill>
                  <a:srgbClr val="FF0000"/>
                </a:solidFill>
              </a:rPr>
              <a:t>20713</a:t>
            </a:r>
            <a:r>
              <a:rPr lang="en-GB" dirty="0"/>
              <a:t>, 20940, 20938, </a:t>
            </a:r>
            <a:r>
              <a:rPr lang="en-GB" dirty="0">
                <a:solidFill>
                  <a:srgbClr val="FF0000"/>
                </a:solidFill>
              </a:rPr>
              <a:t>20913</a:t>
            </a:r>
            <a:r>
              <a:rPr lang="en-GB" dirty="0"/>
              <a:t>, </a:t>
            </a:r>
            <a:r>
              <a:rPr lang="en-GB" dirty="0">
                <a:solidFill>
                  <a:srgbClr val="FF0000"/>
                </a:solidFill>
              </a:rPr>
              <a:t>20690</a:t>
            </a:r>
            <a:r>
              <a:rPr lang="en-GB" dirty="0"/>
              <a:t>, 20129, </a:t>
            </a:r>
            <a:r>
              <a:rPr lang="en-GB" dirty="0">
                <a:solidFill>
                  <a:schemeClr val="tx1"/>
                </a:solidFill>
              </a:rPr>
              <a:t>21100</a:t>
            </a:r>
            <a:r>
              <a:rPr lang="en-GB" dirty="0"/>
              <a:t> (15 CIDs)</a:t>
            </a:r>
            <a:r>
              <a:rPr lang="en-US" dirty="0"/>
              <a:t> in doc 11-19/0770r2?</a:t>
            </a:r>
          </a:p>
          <a:p>
            <a:endParaRPr lang="en-US" dirty="0"/>
          </a:p>
          <a:p>
            <a:r>
              <a:rPr lang="en-US" dirty="0"/>
              <a:t>Resolutions to CIDs written in black were accepted with unanimous consent.</a:t>
            </a:r>
          </a:p>
          <a:p>
            <a:endParaRPr lang="en-US" dirty="0"/>
          </a:p>
          <a:p>
            <a:endParaRPr lang="en-US" dirty="0"/>
          </a:p>
          <a:p>
            <a:endParaRPr lang="en-US" dirty="0"/>
          </a:p>
          <a:p>
            <a:endParaRPr lang="en-US" dirty="0"/>
          </a:p>
          <a:p>
            <a:endParaRPr lang="en-US" dirty="0"/>
          </a:p>
          <a:p>
            <a:endParaRPr lang="en-US" dirty="0"/>
          </a:p>
          <a:p>
            <a:endParaRPr lang="en-US" dirty="0"/>
          </a:p>
          <a:p>
            <a:endParaRPr lang="en-CA" dirty="0"/>
          </a:p>
        </p:txBody>
      </p:sp>
      <p:sp>
        <p:nvSpPr>
          <p:cNvPr id="4" name="Slide Number Placeholder 3">
            <a:extLst>
              <a:ext uri="{FF2B5EF4-FFF2-40B4-BE49-F238E27FC236}">
                <a16:creationId xmlns:a16="http://schemas.microsoft.com/office/drawing/2014/main" id="{F4761DE0-EA51-B340-ACED-F03CDB4DC50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2199546-7BD6-ED4B-859B-DAAEA893AA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C74450-B79C-5147-8591-DE245FF33C8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980822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5C8D-2B36-F147-AEBF-95A801F5058F}"/>
              </a:ext>
            </a:extLst>
          </p:cNvPr>
          <p:cNvSpPr>
            <a:spLocks noGrp="1"/>
          </p:cNvSpPr>
          <p:nvPr>
            <p:ph type="title"/>
          </p:nvPr>
        </p:nvSpPr>
        <p:spPr/>
        <p:txBody>
          <a:bodyPr/>
          <a:lstStyle/>
          <a:p>
            <a:r>
              <a:rPr lang="en-US" dirty="0"/>
              <a:t>11-19/0548 (Abhishek </a:t>
            </a:r>
            <a:r>
              <a:rPr lang="en-US" dirty="0" err="1"/>
              <a:t>Patil</a:t>
            </a:r>
            <a:r>
              <a:rPr lang="en-US" dirty="0"/>
              <a:t>)</a:t>
            </a:r>
          </a:p>
        </p:txBody>
      </p:sp>
      <p:sp>
        <p:nvSpPr>
          <p:cNvPr id="3" name="Content Placeholder 2">
            <a:extLst>
              <a:ext uri="{FF2B5EF4-FFF2-40B4-BE49-F238E27FC236}">
                <a16:creationId xmlns:a16="http://schemas.microsoft.com/office/drawing/2014/main" id="{425C3978-8B32-AA4E-BDE8-3AB18EC40FB0}"/>
              </a:ext>
            </a:extLst>
          </p:cNvPr>
          <p:cNvSpPr>
            <a:spLocks noGrp="1"/>
          </p:cNvSpPr>
          <p:nvPr>
            <p:ph idx="1"/>
          </p:nvPr>
        </p:nvSpPr>
        <p:spPr/>
        <p:txBody>
          <a:bodyPr/>
          <a:lstStyle/>
          <a:p>
            <a:r>
              <a:rPr lang="en-US" dirty="0"/>
              <a:t>Do you accept resolutions to CIDs 20997, 20998, 20221, 20750</a:t>
            </a:r>
            <a:r>
              <a:rPr lang="en-CA" dirty="0"/>
              <a:t> in doc 11-19/0548r1?</a:t>
            </a:r>
          </a:p>
          <a:p>
            <a:endParaRPr lang="en-CA" dirty="0"/>
          </a:p>
          <a:p>
            <a:r>
              <a:rPr lang="en-CA" dirty="0"/>
              <a:t>Resolutions accepted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8FF65FFE-35B7-2D48-BD3A-9A10B9ACCAA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5CAF6DE8-B35C-4849-8308-155DA28AF5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C03A4F5-7DBC-7B48-A374-213578A859A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272548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E2E1E-B524-7E42-9F98-E0BAECFB5B30}"/>
              </a:ext>
            </a:extLst>
          </p:cNvPr>
          <p:cNvSpPr>
            <a:spLocks noGrp="1"/>
          </p:cNvSpPr>
          <p:nvPr>
            <p:ph type="title"/>
          </p:nvPr>
        </p:nvSpPr>
        <p:spPr/>
        <p:txBody>
          <a:bodyPr/>
          <a:lstStyle/>
          <a:p>
            <a:r>
              <a:rPr lang="en-US" dirty="0"/>
              <a:t>11-19/0837 (</a:t>
            </a:r>
            <a:r>
              <a:rPr lang="en-US" dirty="0" err="1"/>
              <a:t>Youhan</a:t>
            </a:r>
            <a:r>
              <a:rPr lang="en-US" dirty="0"/>
              <a:t> Kim)</a:t>
            </a:r>
          </a:p>
        </p:txBody>
      </p:sp>
      <p:sp>
        <p:nvSpPr>
          <p:cNvPr id="3" name="Content Placeholder 2">
            <a:extLst>
              <a:ext uri="{FF2B5EF4-FFF2-40B4-BE49-F238E27FC236}">
                <a16:creationId xmlns:a16="http://schemas.microsoft.com/office/drawing/2014/main" id="{FB497AC1-263C-6442-8828-BBB6424448DE}"/>
              </a:ext>
            </a:extLst>
          </p:cNvPr>
          <p:cNvSpPr>
            <a:spLocks noGrp="1"/>
          </p:cNvSpPr>
          <p:nvPr>
            <p:ph idx="1"/>
          </p:nvPr>
        </p:nvSpPr>
        <p:spPr/>
        <p:txBody>
          <a:bodyPr/>
          <a:lstStyle/>
          <a:p>
            <a:r>
              <a:rPr lang="en-US" dirty="0"/>
              <a:t>Do you accept resolutions to CIDs </a:t>
            </a:r>
            <a:r>
              <a:rPr lang="en-GB" dirty="0"/>
              <a:t>20798, 21368, 21369, 20828, 20605, 20515, 20778, 20993, 20666</a:t>
            </a:r>
            <a:r>
              <a:rPr lang="en-CA" dirty="0"/>
              <a:t>  in doc 11-19/0837r1?</a:t>
            </a:r>
          </a:p>
          <a:p>
            <a:endParaRPr lang="en-CA" dirty="0"/>
          </a:p>
          <a:p>
            <a:r>
              <a:rPr lang="en-US" dirty="0">
                <a:highlight>
                  <a:srgbClr val="00FF00"/>
                </a:highlight>
              </a:rPr>
              <a:t>Y/N/A: 47/0/1</a:t>
            </a:r>
          </a:p>
          <a:p>
            <a:endParaRPr lang="en-US" dirty="0"/>
          </a:p>
        </p:txBody>
      </p:sp>
      <p:sp>
        <p:nvSpPr>
          <p:cNvPr id="4" name="Slide Number Placeholder 3">
            <a:extLst>
              <a:ext uri="{FF2B5EF4-FFF2-40B4-BE49-F238E27FC236}">
                <a16:creationId xmlns:a16="http://schemas.microsoft.com/office/drawing/2014/main" id="{5CD592D1-65A3-7846-A39A-8FD6755EEB9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0B8E219-0D7F-9B4C-BC28-F4F92B89E1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B07F3-908C-D049-96FC-F40B0645D8E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989060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1F897-273A-7645-8A17-5FFD4CB53D5A}"/>
              </a:ext>
            </a:extLst>
          </p:cNvPr>
          <p:cNvSpPr>
            <a:spLocks noGrp="1"/>
          </p:cNvSpPr>
          <p:nvPr>
            <p:ph type="title"/>
          </p:nvPr>
        </p:nvSpPr>
        <p:spPr/>
        <p:txBody>
          <a:bodyPr/>
          <a:lstStyle/>
          <a:p>
            <a:r>
              <a:rPr lang="en-US" dirty="0" err="1"/>
              <a:t>Kome’s</a:t>
            </a:r>
            <a:r>
              <a:rPr lang="en-US" dirty="0"/>
              <a:t> motion</a:t>
            </a:r>
          </a:p>
        </p:txBody>
      </p:sp>
      <p:sp>
        <p:nvSpPr>
          <p:cNvPr id="3" name="Content Placeholder 2">
            <a:extLst>
              <a:ext uri="{FF2B5EF4-FFF2-40B4-BE49-F238E27FC236}">
                <a16:creationId xmlns:a16="http://schemas.microsoft.com/office/drawing/2014/main" id="{83206DF4-E226-FB48-BA09-A46775A07FC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948EB44-963D-B944-B4DA-51049962A30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0CA7654-1F9B-FD43-9270-B4B3D9F515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D52CD8-BF7E-BA46-819B-6349B9859AE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8153155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1</a:t>
            </a:r>
          </a:p>
        </p:txBody>
      </p:sp>
      <p:sp>
        <p:nvSpPr>
          <p:cNvPr id="3" name="Content Placeholder 2"/>
          <p:cNvSpPr>
            <a:spLocks noGrp="1"/>
          </p:cNvSpPr>
          <p:nvPr>
            <p:ph idx="1"/>
          </p:nvPr>
        </p:nvSpPr>
        <p:spPr/>
        <p:txBody>
          <a:bodyPr/>
          <a:lstStyle/>
          <a:p>
            <a:r>
              <a:rPr lang="en-US" altLang="zh-CN" dirty="0"/>
              <a:t>Move to accept comment resolution to the following 22 CIDs as in 11-19/0652r1 (22)</a:t>
            </a:r>
          </a:p>
          <a:p>
            <a:pPr lvl="1">
              <a:buFont typeface="Arial" panose="020B0604020202020204" pitchFamily="34" charset="0"/>
              <a:buChar char="•"/>
            </a:pPr>
            <a:r>
              <a:rPr lang="en-GB" sz="1800" dirty="0"/>
              <a:t>20333, 20334, 20335, 20359, 20361, 20402, 20403, </a:t>
            </a:r>
            <a:r>
              <a:rPr lang="en-GB" sz="1800" b="1" strike="sngStrike" dirty="0"/>
              <a:t>20404</a:t>
            </a:r>
            <a:r>
              <a:rPr lang="en-GB" sz="1800" dirty="0"/>
              <a:t>, </a:t>
            </a:r>
            <a:r>
              <a:rPr lang="en-GB" sz="1800" b="1" strike="sngStrike" dirty="0"/>
              <a:t>20405</a:t>
            </a:r>
            <a:r>
              <a:rPr lang="en-GB" sz="1800" dirty="0"/>
              <a:t>, 20408,</a:t>
            </a:r>
            <a:r>
              <a:rPr lang="en-US" sz="1800" dirty="0"/>
              <a:t> </a:t>
            </a:r>
            <a:r>
              <a:rPr lang="en-GB" sz="1800" dirty="0"/>
              <a:t>21087, 21088, 21089, 21090, 21091, 21092, 21093, 21170, 20353, </a:t>
            </a:r>
            <a:r>
              <a:rPr lang="en-GB" sz="1800" b="1" strike="sngStrike" dirty="0"/>
              <a:t>20354</a:t>
            </a:r>
            <a:r>
              <a:rPr lang="en-GB" sz="1800" dirty="0"/>
              <a:t>, 20355, 20356, 20357, 20358, 20838</a:t>
            </a:r>
            <a:endParaRPr lang="en-US" sz="1800" dirty="0"/>
          </a:p>
          <a:p>
            <a:pPr lvl="1"/>
            <a:endParaRPr lang="en-US" altLang="zh-CN" dirty="0"/>
          </a:p>
          <a:p>
            <a:r>
              <a:rPr lang="en-US" altLang="zh-CN" dirty="0"/>
              <a:t>	Move: 		Second:</a:t>
            </a:r>
          </a:p>
          <a:p>
            <a:r>
              <a:rPr lang="en-US" altLang="zh-CN" dirty="0"/>
              <a:t>Accepted by Unanimous consent</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6861159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2</a:t>
            </a:r>
          </a:p>
        </p:txBody>
      </p:sp>
      <p:sp>
        <p:nvSpPr>
          <p:cNvPr id="3" name="Content Placeholder 2"/>
          <p:cNvSpPr>
            <a:spLocks noGrp="1"/>
          </p:cNvSpPr>
          <p:nvPr>
            <p:ph idx="1"/>
          </p:nvPr>
        </p:nvSpPr>
        <p:spPr/>
        <p:txBody>
          <a:bodyPr/>
          <a:lstStyle/>
          <a:p>
            <a:r>
              <a:rPr lang="en-US" altLang="zh-CN" dirty="0"/>
              <a:t>Move to accept comment resolution to the following 18 CIDs as in 11-19/0725r1</a:t>
            </a:r>
          </a:p>
          <a:p>
            <a:pPr lvl="1">
              <a:buFont typeface="Arial" panose="020B0604020202020204" pitchFamily="34" charset="0"/>
              <a:buChar char="•"/>
            </a:pPr>
            <a:r>
              <a:rPr lang="en-GB" sz="1800" dirty="0"/>
              <a:t>20119, 20124, 20262, 20263, 20380, 20383, 20399, 20680, 20702, 20819,</a:t>
            </a:r>
            <a:r>
              <a:rPr lang="en-US" sz="1800" dirty="0"/>
              <a:t> </a:t>
            </a:r>
            <a:r>
              <a:rPr lang="en-GB" sz="1800" b="1" strike="sngStrike" dirty="0"/>
              <a:t>20837</a:t>
            </a:r>
            <a:r>
              <a:rPr lang="en-GB" sz="1800" dirty="0"/>
              <a:t>, 20844, 21063, 21064, 21070, 21071, 21072, 21073, 21074</a:t>
            </a:r>
            <a:endParaRPr lang="en-US" dirty="0"/>
          </a:p>
          <a:p>
            <a:pPr lvl="1">
              <a:buFont typeface="Arial" panose="020B0604020202020204" pitchFamily="34" charset="0"/>
              <a:buChar char="•"/>
            </a:pPr>
            <a:endParaRPr lang="en-US" sz="1800" dirty="0"/>
          </a:p>
          <a:p>
            <a:pPr lvl="1"/>
            <a:endParaRPr lang="en-US" altLang="zh-CN" dirty="0"/>
          </a:p>
          <a:p>
            <a:r>
              <a:rPr lang="en-US" altLang="zh-CN" dirty="0"/>
              <a:t>	Move: 		Second:</a:t>
            </a:r>
          </a:p>
          <a:p>
            <a:r>
              <a:rPr lang="en-US" altLang="zh-CN" dirty="0"/>
              <a:t>Accepted by Unanimous consent</a:t>
            </a:r>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7065989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SP # MAC 3</a:t>
            </a:r>
          </a:p>
        </p:txBody>
      </p:sp>
      <p:sp>
        <p:nvSpPr>
          <p:cNvPr id="3" name="Content Placeholder 2"/>
          <p:cNvSpPr>
            <a:spLocks noGrp="1"/>
          </p:cNvSpPr>
          <p:nvPr>
            <p:ph idx="1"/>
          </p:nvPr>
        </p:nvSpPr>
        <p:spPr/>
        <p:txBody>
          <a:bodyPr/>
          <a:lstStyle/>
          <a:p>
            <a:r>
              <a:rPr lang="en-US" altLang="zh-CN" dirty="0"/>
              <a:t>Move to accept comment resolution to the following 14 CIDs as in 11-19/0304r1</a:t>
            </a:r>
          </a:p>
          <a:p>
            <a:pPr lvl="1">
              <a:buFont typeface="Arial" panose="020B0604020202020204" pitchFamily="34" charset="0"/>
              <a:buChar char="•"/>
            </a:pPr>
            <a:r>
              <a:rPr lang="en-GB" b="1" strike="sngStrike" dirty="0">
                <a:solidFill>
                  <a:srgbClr val="FF0000"/>
                </a:solidFill>
              </a:rPr>
              <a:t>20074</a:t>
            </a:r>
            <a:r>
              <a:rPr lang="en-GB" b="0" dirty="0"/>
              <a:t>, </a:t>
            </a:r>
            <a:r>
              <a:rPr lang="en-GB" b="1" strike="sngStrike" dirty="0">
                <a:solidFill>
                  <a:srgbClr val="FF0000"/>
                </a:solidFill>
              </a:rPr>
              <a:t>20130</a:t>
            </a:r>
            <a:r>
              <a:rPr lang="en-GB" b="0" dirty="0"/>
              <a:t>, 20241, </a:t>
            </a:r>
            <a:r>
              <a:rPr lang="en-GB" b="1" strike="sngStrike" dirty="0">
                <a:solidFill>
                  <a:srgbClr val="FF0000"/>
                </a:solidFill>
              </a:rPr>
              <a:t>20411</a:t>
            </a:r>
            <a:r>
              <a:rPr lang="en-GB" b="0" dirty="0"/>
              <a:t>, 20980, 21280, 21281,21282, 21283, 21350, 21351, 21352, 21510, 21511, 21524, </a:t>
            </a:r>
            <a:r>
              <a:rPr lang="en-GB" b="1" strike="sngStrike" dirty="0">
                <a:solidFill>
                  <a:srgbClr val="FF0000"/>
                </a:solidFill>
              </a:rPr>
              <a:t>21553</a:t>
            </a:r>
            <a:endParaRPr lang="en-US" b="1" strike="sngStrike" dirty="0">
              <a:solidFill>
                <a:srgbClr val="FF0000"/>
              </a:solidFill>
            </a:endParaRPr>
          </a:p>
          <a:p>
            <a:pPr lvl="1">
              <a:buFont typeface="Arial" panose="020B0604020202020204" pitchFamily="34" charset="0"/>
              <a:buChar char="•"/>
            </a:pPr>
            <a:endParaRPr lang="en-US" sz="1800" dirty="0"/>
          </a:p>
          <a:p>
            <a:pPr lvl="1"/>
            <a:endParaRPr lang="en-US" altLang="zh-CN" dirty="0"/>
          </a:p>
          <a:p>
            <a:r>
              <a:rPr lang="en-US" altLang="zh-CN" dirty="0"/>
              <a:t>	Move: 		Second:</a:t>
            </a:r>
          </a:p>
          <a:p>
            <a:endParaRPr lang="en-US" altLang="zh-CN" dirty="0"/>
          </a:p>
          <a:p>
            <a:r>
              <a:rPr lang="en-US" altLang="zh-CN" dirty="0"/>
              <a:t>Y:N:ABS</a:t>
            </a:r>
            <a:endParaRPr lang="zh-CN" altLang="zh-CN"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Tree>
    <p:extLst>
      <p:ext uri="{BB962C8B-B14F-4D97-AF65-F5344CB8AC3E}">
        <p14:creationId xmlns:p14="http://schemas.microsoft.com/office/powerpoint/2010/main" val="25175218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54C43-DD73-2249-AAF3-77D7AE263AF0}"/>
              </a:ext>
            </a:extLst>
          </p:cNvPr>
          <p:cNvSpPr>
            <a:spLocks noGrp="1"/>
          </p:cNvSpPr>
          <p:nvPr>
            <p:ph type="title"/>
          </p:nvPr>
        </p:nvSpPr>
        <p:spPr/>
        <p:txBody>
          <a:bodyPr/>
          <a:lstStyle/>
          <a:p>
            <a:r>
              <a:rPr lang="en-US" dirty="0"/>
              <a:t>11-19/0785 (Ming Gan)</a:t>
            </a:r>
          </a:p>
        </p:txBody>
      </p:sp>
      <p:sp>
        <p:nvSpPr>
          <p:cNvPr id="3" name="Content Placeholder 2">
            <a:extLst>
              <a:ext uri="{FF2B5EF4-FFF2-40B4-BE49-F238E27FC236}">
                <a16:creationId xmlns:a16="http://schemas.microsoft.com/office/drawing/2014/main" id="{5E31AFD5-DE45-8942-801E-B784C858A4F2}"/>
              </a:ext>
            </a:extLst>
          </p:cNvPr>
          <p:cNvSpPr>
            <a:spLocks noGrp="1"/>
          </p:cNvSpPr>
          <p:nvPr>
            <p:ph idx="1"/>
          </p:nvPr>
        </p:nvSpPr>
        <p:spPr/>
        <p:txBody>
          <a:bodyPr/>
          <a:lstStyle/>
          <a:p>
            <a:r>
              <a:rPr lang="en-US" dirty="0"/>
              <a:t>Do you accept resolution to CIDs </a:t>
            </a:r>
            <a:r>
              <a:rPr lang="en-GB" dirty="0">
                <a:solidFill>
                  <a:srgbClr val="FF0000"/>
                </a:solidFill>
              </a:rPr>
              <a:t>20176</a:t>
            </a:r>
            <a:r>
              <a:rPr lang="en-GB" dirty="0"/>
              <a:t> </a:t>
            </a:r>
            <a:r>
              <a:rPr lang="en-GB" dirty="0">
                <a:solidFill>
                  <a:srgbClr val="FF0000"/>
                </a:solidFill>
              </a:rPr>
              <a:t>20177</a:t>
            </a:r>
            <a:r>
              <a:rPr lang="en-GB" dirty="0"/>
              <a:t> 20302 20423 20598 20701 </a:t>
            </a:r>
            <a:r>
              <a:rPr lang="en-GB" dirty="0">
                <a:solidFill>
                  <a:srgbClr val="FF0000"/>
                </a:solidFill>
              </a:rPr>
              <a:t>21050</a:t>
            </a:r>
            <a:r>
              <a:rPr lang="en-GB" dirty="0"/>
              <a:t> 21182 21183 21184 21301 21302 21303 21304 21305 21308 21309 21310 21311 21312 21313 21314 21315 21316 21317 21318 21319 </a:t>
            </a:r>
            <a:r>
              <a:rPr lang="en-GB" dirty="0">
                <a:solidFill>
                  <a:srgbClr val="FF0000"/>
                </a:solidFill>
              </a:rPr>
              <a:t>21587</a:t>
            </a:r>
            <a:r>
              <a:rPr lang="en-GB" dirty="0"/>
              <a:t> </a:t>
            </a:r>
            <a:r>
              <a:rPr lang="en-GB" dirty="0">
                <a:solidFill>
                  <a:srgbClr val="FF0000"/>
                </a:solidFill>
              </a:rPr>
              <a:t>21588</a:t>
            </a:r>
            <a:r>
              <a:rPr lang="en-GB" dirty="0"/>
              <a:t> (29 CIDs) in doc 11-19/0785r1?</a:t>
            </a:r>
          </a:p>
          <a:p>
            <a:endParaRPr lang="en-GB" dirty="0"/>
          </a:p>
          <a:p>
            <a:r>
              <a:rPr lang="en-GB" dirty="0"/>
              <a:t>CID written in red were transferred to Matt.</a:t>
            </a:r>
          </a:p>
          <a:p>
            <a:r>
              <a:rPr lang="en-GB" dirty="0"/>
              <a:t>SP is deferred pending Alfred’s comments.</a:t>
            </a:r>
          </a:p>
          <a:p>
            <a:endParaRPr lang="en-CA" dirty="0"/>
          </a:p>
          <a:p>
            <a:endParaRPr lang="en-US" dirty="0"/>
          </a:p>
        </p:txBody>
      </p:sp>
      <p:sp>
        <p:nvSpPr>
          <p:cNvPr id="4" name="Slide Number Placeholder 3">
            <a:extLst>
              <a:ext uri="{FF2B5EF4-FFF2-40B4-BE49-F238E27FC236}">
                <a16:creationId xmlns:a16="http://schemas.microsoft.com/office/drawing/2014/main" id="{3A8EB487-FC87-244A-9D5C-6C55C3D4F12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192E83B-DBA9-0D40-AE0D-57FB765EAE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ABCE732-EA5C-BE42-9F87-03D07222D95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2237259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386EE-3F9F-5C43-A97A-3E5FCDE80F51}"/>
              </a:ext>
            </a:extLst>
          </p:cNvPr>
          <p:cNvSpPr>
            <a:spLocks noGrp="1"/>
          </p:cNvSpPr>
          <p:nvPr>
            <p:ph type="title"/>
          </p:nvPr>
        </p:nvSpPr>
        <p:spPr/>
        <p:txBody>
          <a:bodyPr/>
          <a:lstStyle/>
          <a:p>
            <a:r>
              <a:rPr lang="en-US" dirty="0"/>
              <a:t>11-19/0756 (George Cherian)</a:t>
            </a:r>
          </a:p>
        </p:txBody>
      </p:sp>
      <p:sp>
        <p:nvSpPr>
          <p:cNvPr id="3" name="Content Placeholder 2">
            <a:extLst>
              <a:ext uri="{FF2B5EF4-FFF2-40B4-BE49-F238E27FC236}">
                <a16:creationId xmlns:a16="http://schemas.microsoft.com/office/drawing/2014/main" id="{7DF559DA-9DA7-3845-B046-2A1F43D706C8}"/>
              </a:ext>
            </a:extLst>
          </p:cNvPr>
          <p:cNvSpPr>
            <a:spLocks noGrp="1"/>
          </p:cNvSpPr>
          <p:nvPr>
            <p:ph idx="1"/>
          </p:nvPr>
        </p:nvSpPr>
        <p:spPr/>
        <p:txBody>
          <a:bodyPr/>
          <a:lstStyle/>
          <a:p>
            <a:r>
              <a:rPr lang="en-US" dirty="0"/>
              <a:t>Do you accept resolutions to CIDs </a:t>
            </a:r>
            <a:r>
              <a:rPr lang="en-GB" dirty="0"/>
              <a:t>20182, 20213, 20219, 20316, 20317, 20318, 20388, 20607, 20608, 20609, 20763, 20789, 20791, 20890, 20932, </a:t>
            </a:r>
            <a:r>
              <a:rPr lang="en-GB" dirty="0">
                <a:solidFill>
                  <a:srgbClr val="FF0000"/>
                </a:solidFill>
              </a:rPr>
              <a:t>20996</a:t>
            </a:r>
            <a:r>
              <a:rPr lang="en-GB" dirty="0"/>
              <a:t>, 21021, 21065, 21187, 21299, 21307, 21459, 21593, 21029, 21030, </a:t>
            </a:r>
            <a:r>
              <a:rPr lang="en-GB" dirty="0">
                <a:solidFill>
                  <a:srgbClr val="FF0000"/>
                </a:solidFill>
              </a:rPr>
              <a:t>21186</a:t>
            </a:r>
            <a:r>
              <a:rPr lang="en-GB" dirty="0"/>
              <a:t>, 21451, 21187, 21455, 21175 in doc 11-19/0756r1?</a:t>
            </a:r>
          </a:p>
          <a:p>
            <a:endParaRPr lang="en-GB" dirty="0"/>
          </a:p>
          <a:p>
            <a:r>
              <a:rPr lang="en-GB" dirty="0"/>
              <a:t>SP is accepted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82302457-74A3-624F-9376-3A185B8450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34421DC-3EF6-EB40-8D35-BDE1383D4E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252D78-A472-5940-A996-4BA434195650}"/>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0722501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4CE5-8490-A848-A6EC-4CCCB17FA7EC}"/>
              </a:ext>
            </a:extLst>
          </p:cNvPr>
          <p:cNvSpPr>
            <a:spLocks noGrp="1"/>
          </p:cNvSpPr>
          <p:nvPr>
            <p:ph type="title"/>
          </p:nvPr>
        </p:nvSpPr>
        <p:spPr/>
        <p:txBody>
          <a:bodyPr/>
          <a:lstStyle/>
          <a:p>
            <a:r>
              <a:rPr lang="en-US" dirty="0"/>
              <a:t>11-19/0414 (Laurent </a:t>
            </a:r>
            <a:r>
              <a:rPr lang="en-US" dirty="0" err="1"/>
              <a:t>Cariou</a:t>
            </a:r>
            <a:r>
              <a:rPr lang="en-US" dirty="0"/>
              <a:t>)</a:t>
            </a:r>
          </a:p>
        </p:txBody>
      </p:sp>
      <p:sp>
        <p:nvSpPr>
          <p:cNvPr id="3" name="Content Placeholder 2">
            <a:extLst>
              <a:ext uri="{FF2B5EF4-FFF2-40B4-BE49-F238E27FC236}">
                <a16:creationId xmlns:a16="http://schemas.microsoft.com/office/drawing/2014/main" id="{76F34A92-E552-ED4D-BABB-4665AB0A7D6B}"/>
              </a:ext>
            </a:extLst>
          </p:cNvPr>
          <p:cNvSpPr>
            <a:spLocks noGrp="1"/>
          </p:cNvSpPr>
          <p:nvPr>
            <p:ph idx="1"/>
          </p:nvPr>
        </p:nvSpPr>
        <p:spPr>
          <a:xfrm>
            <a:off x="685800" y="1981201"/>
            <a:ext cx="7770813" cy="1065214"/>
          </a:xfrm>
        </p:spPr>
        <p:txBody>
          <a:bodyPr/>
          <a:lstStyle/>
          <a:p>
            <a:r>
              <a:rPr lang="en-US" dirty="0"/>
              <a:t>Do you accept resolutions to CIDs </a:t>
            </a:r>
            <a:r>
              <a:rPr lang="en-GB" altLang="en-US" dirty="0">
                <a:solidFill>
                  <a:schemeClr val="tx1"/>
                </a:solidFill>
                <a:latin typeface="Times New Roman" panose="02020603050405020304" pitchFamily="18" charset="0"/>
                <a:ea typeface="SimSun" panose="02010600030101010101" pitchFamily="2" charset="-122"/>
              </a:rPr>
              <a:t>20260, 20261, 20362,</a:t>
            </a:r>
          </a:p>
          <a:p>
            <a:r>
              <a:rPr lang="en-GB" altLang="en-US" dirty="0">
                <a:solidFill>
                  <a:schemeClr val="tx1"/>
                </a:solidFill>
                <a:latin typeface="Times New Roman" panose="02020603050405020304" pitchFamily="18" charset="0"/>
                <a:ea typeface="SimSun" panose="02010600030101010101" pitchFamily="2" charset="-122"/>
              </a:rPr>
              <a:t>20363, </a:t>
            </a:r>
            <a:r>
              <a:rPr lang="en-GB" altLang="en-US" dirty="0">
                <a:solidFill>
                  <a:srgbClr val="FF0000"/>
                </a:solidFill>
                <a:latin typeface="Times New Roman" panose="02020603050405020304" pitchFamily="18" charset="0"/>
                <a:ea typeface="SimSun" panose="02010600030101010101" pitchFamily="2" charset="-122"/>
              </a:rPr>
              <a:t>20364, </a:t>
            </a:r>
            <a:r>
              <a:rPr lang="en-GB" altLang="en-US" dirty="0">
                <a:solidFill>
                  <a:schemeClr val="tx1"/>
                </a:solidFill>
                <a:latin typeface="Times New Roman" panose="02020603050405020304" pitchFamily="18" charset="0"/>
                <a:ea typeface="SimSun" panose="02010600030101010101" pitchFamily="2" charset="-122"/>
              </a:rPr>
              <a:t>20575, 21134, 21135, 21136, 20420, 21142</a:t>
            </a:r>
            <a:endParaRPr lang="en-GB" altLang="en-US" dirty="0">
              <a:solidFill>
                <a:schemeClr val="tx1"/>
              </a:solidFill>
              <a:latin typeface="Arial" panose="020B0604020202020204" pitchFamily="34" charset="0"/>
            </a:endParaRPr>
          </a:p>
          <a:p>
            <a:r>
              <a:rPr lang="en-US" dirty="0"/>
              <a:t>In doc 11-19/0414r2? </a:t>
            </a:r>
          </a:p>
          <a:p>
            <a:endParaRPr lang="en-US" dirty="0"/>
          </a:p>
          <a:p>
            <a:r>
              <a:rPr lang="en-US" dirty="0"/>
              <a:t>Continued on Tuesday PM1.</a:t>
            </a:r>
          </a:p>
        </p:txBody>
      </p:sp>
      <p:sp>
        <p:nvSpPr>
          <p:cNvPr id="4" name="Slide Number Placeholder 3">
            <a:extLst>
              <a:ext uri="{FF2B5EF4-FFF2-40B4-BE49-F238E27FC236}">
                <a16:creationId xmlns:a16="http://schemas.microsoft.com/office/drawing/2014/main" id="{D5D7FA2E-2432-B04A-ADC5-5C9952F687D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0E3C514-378D-634E-8FD1-EDE0D00EA33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709E9D-AEBB-1845-8D00-7D5883669F67}"/>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163758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BC65F-75F7-8D4D-B258-8A907577AA66}"/>
              </a:ext>
            </a:extLst>
          </p:cNvPr>
          <p:cNvSpPr>
            <a:spLocks noGrp="1"/>
          </p:cNvSpPr>
          <p:nvPr>
            <p:ph type="title"/>
          </p:nvPr>
        </p:nvSpPr>
        <p:spPr/>
        <p:txBody>
          <a:bodyPr/>
          <a:lstStyle/>
          <a:p>
            <a:r>
              <a:rPr lang="en-US" dirty="0"/>
              <a:t>11-19/413 (Laurent </a:t>
            </a:r>
            <a:r>
              <a:rPr lang="en-US" dirty="0" err="1"/>
              <a:t>Cariou</a:t>
            </a:r>
            <a:r>
              <a:rPr lang="en-US" dirty="0"/>
              <a:t>)</a:t>
            </a:r>
          </a:p>
        </p:txBody>
      </p:sp>
      <p:sp>
        <p:nvSpPr>
          <p:cNvPr id="3" name="Content Placeholder 2">
            <a:extLst>
              <a:ext uri="{FF2B5EF4-FFF2-40B4-BE49-F238E27FC236}">
                <a16:creationId xmlns:a16="http://schemas.microsoft.com/office/drawing/2014/main" id="{17687E52-9983-2F4E-99BA-92FC3C13C0C9}"/>
              </a:ext>
            </a:extLst>
          </p:cNvPr>
          <p:cNvSpPr>
            <a:spLocks noGrp="1"/>
          </p:cNvSpPr>
          <p:nvPr>
            <p:ph idx="1"/>
          </p:nvPr>
        </p:nvSpPr>
        <p:spPr/>
        <p:txBody>
          <a:bodyPr/>
          <a:lstStyle/>
          <a:p>
            <a:r>
              <a:rPr lang="en-US" dirty="0"/>
              <a:t>Do you accept resolutions to CIDs </a:t>
            </a:r>
            <a:r>
              <a:rPr lang="en-GB" strike="sngStrike" dirty="0">
                <a:solidFill>
                  <a:srgbClr val="FF0000"/>
                </a:solidFill>
              </a:rPr>
              <a:t>20175</a:t>
            </a:r>
            <a:r>
              <a:rPr lang="en-GB" dirty="0"/>
              <a:t>, 20312, 20313, 20398, 20595, </a:t>
            </a:r>
            <a:r>
              <a:rPr lang="en-GB" dirty="0">
                <a:solidFill>
                  <a:schemeClr val="tx1"/>
                </a:solidFill>
              </a:rPr>
              <a:t>20596</a:t>
            </a:r>
            <a:r>
              <a:rPr lang="en-GB" dirty="0"/>
              <a:t>, 20603, 20604, 20622, </a:t>
            </a:r>
            <a:r>
              <a:rPr lang="en-GB" dirty="0">
                <a:solidFill>
                  <a:schemeClr val="tx1"/>
                </a:solidFill>
              </a:rPr>
              <a:t>20623</a:t>
            </a:r>
            <a:r>
              <a:rPr lang="en-GB" dirty="0"/>
              <a:t>, 20624, 20625, 20661, 20662, 20676, 20811, 21128, </a:t>
            </a:r>
            <a:r>
              <a:rPr lang="en-GB" dirty="0">
                <a:solidFill>
                  <a:schemeClr val="tx1"/>
                </a:solidFill>
              </a:rPr>
              <a:t>21143</a:t>
            </a:r>
            <a:r>
              <a:rPr lang="en-GB" dirty="0"/>
              <a:t>, 21414, </a:t>
            </a:r>
            <a:r>
              <a:rPr lang="en-GB" strike="sngStrike" dirty="0">
                <a:solidFill>
                  <a:srgbClr val="FF0000"/>
                </a:solidFill>
              </a:rPr>
              <a:t>21443</a:t>
            </a:r>
            <a:r>
              <a:rPr lang="en-GB" dirty="0"/>
              <a:t>, </a:t>
            </a:r>
            <a:r>
              <a:rPr lang="en-GB" strike="sngStrike" dirty="0">
                <a:solidFill>
                  <a:srgbClr val="FF0000"/>
                </a:solidFill>
              </a:rPr>
              <a:t>21586</a:t>
            </a:r>
            <a:r>
              <a:rPr lang="en-GB" dirty="0"/>
              <a:t>, 21617 in doc 11-19/0413r5?</a:t>
            </a:r>
            <a:r>
              <a:rPr lang="en-CA" dirty="0"/>
              <a:t> </a:t>
            </a:r>
          </a:p>
          <a:p>
            <a:endParaRPr lang="en-CA" dirty="0"/>
          </a:p>
          <a:p>
            <a:r>
              <a:rPr lang="en-CA" dirty="0"/>
              <a:t>No objection to resolutions of CIDs written in black.</a:t>
            </a:r>
          </a:p>
          <a:p>
            <a:r>
              <a:rPr lang="en-US" dirty="0"/>
              <a:t>Tuesday PM1-Copied from </a:t>
            </a:r>
            <a:r>
              <a:rPr lang="en-US" dirty="0" err="1"/>
              <a:t>adhoc</a:t>
            </a:r>
            <a:r>
              <a:rPr lang="en-US" dirty="0"/>
              <a:t> agenda.</a:t>
            </a:r>
          </a:p>
          <a:p>
            <a:r>
              <a:rPr lang="en-US" dirty="0"/>
              <a:t>Resolutions to CIDs 20596, 20623, and 21143 approved on Tuesday PM1.</a:t>
            </a:r>
          </a:p>
        </p:txBody>
      </p:sp>
      <p:sp>
        <p:nvSpPr>
          <p:cNvPr id="4" name="Slide Number Placeholder 3">
            <a:extLst>
              <a:ext uri="{FF2B5EF4-FFF2-40B4-BE49-F238E27FC236}">
                <a16:creationId xmlns:a16="http://schemas.microsoft.com/office/drawing/2014/main" id="{9D5B964E-46B3-FC42-9ACD-E0408369D9F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88C2CF1-B399-4646-A88B-143F8C8D4B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05DD575-0925-034D-9C4D-C0594508321B}"/>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3434800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B79DC-AABB-A24E-B850-90FAE5205B5D}"/>
              </a:ext>
            </a:extLst>
          </p:cNvPr>
          <p:cNvSpPr>
            <a:spLocks noGrp="1"/>
          </p:cNvSpPr>
          <p:nvPr>
            <p:ph type="title"/>
          </p:nvPr>
        </p:nvSpPr>
        <p:spPr/>
        <p:txBody>
          <a:bodyPr/>
          <a:lstStyle/>
          <a:p>
            <a:r>
              <a:rPr lang="en-US" dirty="0"/>
              <a:t>11-19/0417 (Laurent)</a:t>
            </a:r>
          </a:p>
        </p:txBody>
      </p:sp>
      <p:sp>
        <p:nvSpPr>
          <p:cNvPr id="3" name="Content Placeholder 2">
            <a:extLst>
              <a:ext uri="{FF2B5EF4-FFF2-40B4-BE49-F238E27FC236}">
                <a16:creationId xmlns:a16="http://schemas.microsoft.com/office/drawing/2014/main" id="{1D6DE2A1-A6B8-4E40-9CAB-61020D3A5679}"/>
              </a:ext>
            </a:extLst>
          </p:cNvPr>
          <p:cNvSpPr>
            <a:spLocks noGrp="1"/>
          </p:cNvSpPr>
          <p:nvPr>
            <p:ph idx="1"/>
          </p:nvPr>
        </p:nvSpPr>
        <p:spPr/>
        <p:txBody>
          <a:bodyPr/>
          <a:lstStyle/>
          <a:p>
            <a:r>
              <a:rPr lang="en-US" dirty="0"/>
              <a:t>Do you accept resolutions to CIDs </a:t>
            </a:r>
            <a:r>
              <a:rPr lang="en-GB" dirty="0">
                <a:solidFill>
                  <a:srgbClr val="FF0000"/>
                </a:solidFill>
              </a:rPr>
              <a:t>20017</a:t>
            </a:r>
            <a:r>
              <a:rPr lang="en-GB" dirty="0"/>
              <a:t>, 20019, </a:t>
            </a:r>
            <a:r>
              <a:rPr lang="en-GB" dirty="0">
                <a:solidFill>
                  <a:srgbClr val="FF0000"/>
                </a:solidFill>
              </a:rPr>
              <a:t>20022</a:t>
            </a:r>
            <a:r>
              <a:rPr lang="en-GB" dirty="0"/>
              <a:t>, 20040, 20041, 20244, </a:t>
            </a:r>
            <a:r>
              <a:rPr lang="en-GB" dirty="0">
                <a:solidFill>
                  <a:srgbClr val="FF0000"/>
                </a:solidFill>
              </a:rPr>
              <a:t>20252, 20253, 20255, 20264, 20265</a:t>
            </a:r>
            <a:r>
              <a:rPr lang="en-GB" dirty="0"/>
              <a:t>, 20290, </a:t>
            </a:r>
            <a:r>
              <a:rPr lang="en-GB" dirty="0">
                <a:solidFill>
                  <a:srgbClr val="FF0000"/>
                </a:solidFill>
              </a:rPr>
              <a:t>20365</a:t>
            </a:r>
            <a:r>
              <a:rPr lang="en-GB" dirty="0"/>
              <a:t>, 20366, </a:t>
            </a:r>
            <a:r>
              <a:rPr lang="en-GB" dirty="0">
                <a:solidFill>
                  <a:srgbClr val="FF0000"/>
                </a:solidFill>
              </a:rPr>
              <a:t>20369</a:t>
            </a:r>
            <a:r>
              <a:rPr lang="en-GB" dirty="0"/>
              <a:t> ,</a:t>
            </a:r>
            <a:r>
              <a:rPr lang="en-GB" dirty="0">
                <a:solidFill>
                  <a:srgbClr val="FF0000"/>
                </a:solidFill>
              </a:rPr>
              <a:t>20370</a:t>
            </a:r>
            <a:r>
              <a:rPr lang="en-GB" dirty="0"/>
              <a:t>, 20371, 20800, 20801, 20802, </a:t>
            </a:r>
            <a:r>
              <a:rPr lang="en-GB" dirty="0">
                <a:solidFill>
                  <a:srgbClr val="FF0000"/>
                </a:solidFill>
              </a:rPr>
              <a:t>20803</a:t>
            </a:r>
            <a:r>
              <a:rPr lang="en-GB" dirty="0"/>
              <a:t>, </a:t>
            </a:r>
            <a:r>
              <a:rPr lang="en-GB" dirty="0">
                <a:solidFill>
                  <a:srgbClr val="FF0000"/>
                </a:solidFill>
              </a:rPr>
              <a:t>20804</a:t>
            </a:r>
            <a:r>
              <a:rPr lang="en-GB" dirty="0"/>
              <a:t>, 20805, 20806, 21161, 21162, 21355, </a:t>
            </a:r>
            <a:r>
              <a:rPr lang="en-GB" dirty="0">
                <a:solidFill>
                  <a:srgbClr val="FF0000"/>
                </a:solidFill>
              </a:rPr>
              <a:t>21356</a:t>
            </a:r>
            <a:r>
              <a:rPr lang="en-GB" dirty="0"/>
              <a:t>, 21357, </a:t>
            </a:r>
            <a:r>
              <a:rPr lang="en-GB" i="1" dirty="0"/>
              <a:t>21358</a:t>
            </a:r>
            <a:r>
              <a:rPr lang="en-GB" dirty="0"/>
              <a:t>, 21442, 21505, </a:t>
            </a:r>
            <a:r>
              <a:rPr lang="en-GB" dirty="0">
                <a:solidFill>
                  <a:srgbClr val="FF0000"/>
                </a:solidFill>
              </a:rPr>
              <a:t>21506</a:t>
            </a:r>
            <a:r>
              <a:rPr lang="en-GB" dirty="0"/>
              <a:t>, 21533, 21534, 21535 ,21536, 21583, 21584, 20081, 20082, 20083, 21285, 21286, 21335, 21441 in doc 11-19/0417r1?</a:t>
            </a:r>
            <a:endParaRPr lang="en-CA" dirty="0"/>
          </a:p>
          <a:p>
            <a:endParaRPr lang="en-US" dirty="0"/>
          </a:p>
        </p:txBody>
      </p:sp>
      <p:sp>
        <p:nvSpPr>
          <p:cNvPr id="4" name="Slide Number Placeholder 3">
            <a:extLst>
              <a:ext uri="{FF2B5EF4-FFF2-40B4-BE49-F238E27FC236}">
                <a16:creationId xmlns:a16="http://schemas.microsoft.com/office/drawing/2014/main" id="{E5AAA19E-55C9-0744-AAAE-4929CA12EE8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BCB11D2-8DBB-9240-9792-093608E611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4533D60-9312-7F49-BB67-A12B07D5DEB5}"/>
              </a:ext>
            </a:extLst>
          </p:cNvPr>
          <p:cNvSpPr>
            <a:spLocks noGrp="1"/>
          </p:cNvSpPr>
          <p:nvPr>
            <p:ph type="dt" idx="15"/>
          </p:nvPr>
        </p:nvSpPr>
        <p:spPr/>
        <p:txBody>
          <a:bodyPr/>
          <a:lstStyle/>
          <a:p>
            <a:r>
              <a:rPr lang="en-CA"/>
              <a:t>May 2019</a:t>
            </a:r>
            <a:endParaRPr lang="en-GB" dirty="0"/>
          </a:p>
        </p:txBody>
      </p:sp>
    </p:spTree>
    <p:extLst>
      <p:ext uri="{BB962C8B-B14F-4D97-AF65-F5344CB8AC3E}">
        <p14:creationId xmlns:p14="http://schemas.microsoft.com/office/powerpoint/2010/main" val="40595865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62</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1 (</a:t>
            </a:r>
            <a:r>
              <a:rPr lang="en-US" altLang="zh-CN" dirty="0" err="1"/>
              <a:t>cr</a:t>
            </a:r>
            <a:r>
              <a:rPr lang="en-US" altLang="zh-CN" dirty="0"/>
              <a:t>, 11-19/0793r1)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30 CIDs and the corresponding modification proposal to IEEE P802.11ax D4.1 as in 11-19/0793r1</a:t>
            </a:r>
          </a:p>
          <a:p>
            <a:pPr lvl="1"/>
            <a:r>
              <a:rPr lang="en-US" altLang="zh-CN" dirty="0"/>
              <a:t>CID 20140, 20141, 20142, 20143, 20144, 20145, 20517, 20720, 21388, 21556, 21557, 21558, 21559, 21560, 21561, 21562, 20579, 21003, 21396, 21397, 21398, 21399, 21218, 21005, 20617, 20723, 21402, 21403, 21404, </a:t>
            </a:r>
            <a:r>
              <a:rPr lang="en-GB" altLang="zh-CN" dirty="0"/>
              <a:t>21405</a:t>
            </a:r>
            <a:endParaRPr lang="en-US"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24982291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63</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2 (</a:t>
            </a:r>
            <a:r>
              <a:rPr lang="en-US" altLang="zh-CN" dirty="0" err="1"/>
              <a:t>cr</a:t>
            </a:r>
            <a:r>
              <a:rPr lang="en-US" altLang="zh-CN" dirty="0"/>
              <a:t>, 11-19/0826r1)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3 CIDs and the corresponding modification proposal to IEEE P802.11ax D4.1 as in 11-19/0826r1</a:t>
            </a:r>
          </a:p>
          <a:p>
            <a:pPr lvl="1"/>
            <a:r>
              <a:rPr lang="en-US" altLang="zh-CN" dirty="0"/>
              <a:t>CID </a:t>
            </a:r>
            <a:r>
              <a:rPr lang="en-GB" altLang="zh-CN" dirty="0"/>
              <a:t>21006, 21406, 20715</a:t>
            </a:r>
            <a:endParaRPr lang="en-US"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28259295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64</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3 (</a:t>
            </a:r>
            <a:r>
              <a:rPr lang="en-US" altLang="zh-CN" dirty="0" err="1"/>
              <a:t>cr</a:t>
            </a:r>
            <a:r>
              <a:rPr lang="en-US" altLang="zh-CN" dirty="0"/>
              <a:t>, 11-18/1774r18)</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46 CIDs and the corresponding modification proposal to IEEE P802.11ax D4.0 as in 11-18/1774r18</a:t>
            </a:r>
          </a:p>
          <a:p>
            <a:pPr lvl="1"/>
            <a:r>
              <a:rPr lang="en-US" altLang="zh-CN" dirty="0"/>
              <a:t>CID </a:t>
            </a:r>
            <a:r>
              <a:rPr lang="en-GB" altLang="zh-CN" dirty="0"/>
              <a:t>21219, 21220, 21221, 21222, 21223, 21224, 21225, 21226, 21227, 21228, 21229, 21230, 21231, 21232, 21233, 21234, 21235, 21236, 21237, 21238, 21239, 21240, 21241, 21242, 21243, 21244, 21245, 21246, 21247, 21248, 21249, 21250, 21251, 21252, 21253, 21254, 21255, 21256, 21257, 21258, 21259, 21260, 21261, 21262, 21263, 21264</a:t>
            </a:r>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4842217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65</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4 (</a:t>
            </a:r>
            <a:r>
              <a:rPr lang="en-US" altLang="zh-CN" dirty="0" err="1"/>
              <a:t>cr</a:t>
            </a:r>
            <a:r>
              <a:rPr lang="en-US" altLang="zh-CN" dirty="0"/>
              <a:t>, 11-19/0827r1)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3 CIDs and the corresponding modification proposal to IEEE P802.11ax D4.1 as in 11-19/0827r1</a:t>
            </a:r>
          </a:p>
          <a:p>
            <a:pPr lvl="1"/>
            <a:r>
              <a:rPr lang="en-US" altLang="zh-CN" dirty="0"/>
              <a:t>CID </a:t>
            </a:r>
            <a:r>
              <a:rPr lang="en-GB" altLang="zh-CN" dirty="0"/>
              <a:t>20989, 21572, 21385</a:t>
            </a:r>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p>
          <a:p>
            <a:pPr lvl="1">
              <a:buNone/>
            </a:pPr>
            <a:endParaRPr lang="en-US" altLang="zh-CN" dirty="0">
              <a:solidFill>
                <a:srgbClr val="00B050"/>
              </a:solidFill>
            </a:endParaRPr>
          </a:p>
          <a:p>
            <a:pPr lvl="1">
              <a:buNone/>
            </a:pPr>
            <a:r>
              <a:rPr lang="en-US" altLang="zh-CN" b="1" dirty="0">
                <a:solidFill>
                  <a:srgbClr val="FF0000"/>
                </a:solidFill>
              </a:rPr>
              <a:t>Will not go to motion. Replaced by SP #7</a:t>
            </a:r>
            <a:endParaRPr lang="zh-CN" altLang="en-US" b="1" dirty="0">
              <a:solidFill>
                <a:srgbClr val="FF0000"/>
              </a:solidFill>
            </a:endParaRPr>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30730640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66</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5 (</a:t>
            </a:r>
            <a:r>
              <a:rPr lang="en-US" altLang="zh-CN" dirty="0" err="1"/>
              <a:t>cr</a:t>
            </a:r>
            <a:r>
              <a:rPr lang="en-US" altLang="zh-CN" dirty="0"/>
              <a:t>, 11-19/0830r1)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5 CIDs and the corresponding modification proposal to IEEE P802.11ax D4.1 as in 11-19/0830r1</a:t>
            </a:r>
          </a:p>
          <a:p>
            <a:pPr lvl="1"/>
            <a:r>
              <a:rPr lang="en-US" altLang="zh-CN" dirty="0"/>
              <a:t>CID </a:t>
            </a:r>
            <a:r>
              <a:rPr lang="en-GB" altLang="zh-CN" dirty="0"/>
              <a:t>20917, 20273, 20472, 20916, 21573</a:t>
            </a:r>
            <a:endParaRPr lang="zh-CN" altLang="zh-CN" dirty="0"/>
          </a:p>
          <a:p>
            <a:pPr lvl="1"/>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35299643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67</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6 (</a:t>
            </a:r>
            <a:r>
              <a:rPr lang="en-US" altLang="zh-CN" dirty="0" err="1"/>
              <a:t>cr</a:t>
            </a:r>
            <a:r>
              <a:rPr lang="en-US" altLang="zh-CN" dirty="0"/>
              <a:t>, 11-19/0831r1)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15 CIDs and the corresponding modification proposal to IEEE P802.11ax D4.1 as in 11-19/0831r1</a:t>
            </a:r>
          </a:p>
          <a:p>
            <a:pPr lvl="1"/>
            <a:r>
              <a:rPr lang="en-US" altLang="zh-CN" dirty="0"/>
              <a:t>CID </a:t>
            </a:r>
            <a:r>
              <a:rPr lang="en-GB" altLang="zh-CN" dirty="0"/>
              <a:t>21383, 20870, 20871, 21214, 20868, 20785, 20783, 20784, 20560, 21365, 21360, 20277, 20278, 21348, 21471</a:t>
            </a:r>
            <a:endParaRPr lang="zh-CN" altLang="zh-CN" dirty="0"/>
          </a:p>
          <a:p>
            <a:pPr lvl="1"/>
            <a:endParaRPr lang="zh-CN" altLang="zh-CN" dirty="0"/>
          </a:p>
          <a:p>
            <a:pPr lvl="1"/>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30097188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68</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7 (</a:t>
            </a:r>
            <a:r>
              <a:rPr lang="en-US" altLang="zh-CN" dirty="0" err="1"/>
              <a:t>cr</a:t>
            </a:r>
            <a:r>
              <a:rPr lang="en-US" altLang="zh-CN" dirty="0"/>
              <a:t>, 11-19/0827r3)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3 CIDs and the corresponding modification proposal to IEEE P802.11ax D4.1 as in 11-19/0827r3</a:t>
            </a:r>
          </a:p>
          <a:p>
            <a:pPr lvl="1"/>
            <a:r>
              <a:rPr lang="en-US" altLang="zh-CN" dirty="0"/>
              <a:t>CID </a:t>
            </a:r>
            <a:r>
              <a:rPr lang="en-GB" altLang="zh-CN" dirty="0"/>
              <a:t>20989, 21572, 21385</a:t>
            </a:r>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130899141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69</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a:t>Straw-poll 8 (</a:t>
            </a:r>
            <a:r>
              <a:rPr lang="en-US" altLang="zh-CN" dirty="0" err="1"/>
              <a:t>cr</a:t>
            </a:r>
            <a:r>
              <a:rPr lang="en-US" altLang="zh-CN" dirty="0"/>
              <a:t>, 11-19/0836r0)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CID 20834 and the corresponding modification proposal to IEEE P802.11ax D4.1 as in 11-19/0836r0</a:t>
            </a:r>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75242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70</a:t>
            </a:fld>
            <a:endParaRPr lang="en-US" altLang="en-US"/>
          </a:p>
        </p:txBody>
      </p:sp>
      <p:sp>
        <p:nvSpPr>
          <p:cNvPr id="6" name="页脚占位符 5"/>
          <p:cNvSpPr>
            <a:spLocks noGrp="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Bo Sun (ZTE), et al</a:t>
            </a:r>
            <a:endParaRPr lang="en-US" dirty="0"/>
          </a:p>
        </p:txBody>
      </p:sp>
      <p:sp>
        <p:nvSpPr>
          <p:cNvPr id="7" name="标题 1"/>
          <p:cNvSpPr>
            <a:spLocks noGrp="1"/>
          </p:cNvSpPr>
          <p:nvPr>
            <p:ph type="title"/>
          </p:nvPr>
        </p:nvSpPr>
        <p:spPr>
          <a:xfrm>
            <a:off x="685800" y="762000"/>
            <a:ext cx="7772400" cy="1066800"/>
          </a:xfrm>
        </p:spPr>
        <p:txBody>
          <a:bodyPr/>
          <a:lstStyle/>
          <a:p>
            <a:r>
              <a:rPr lang="en-US" altLang="zh-CN" dirty="0"/>
              <a:t>Straw-poll 9 (</a:t>
            </a:r>
            <a:r>
              <a:rPr lang="en-US" altLang="zh-CN" dirty="0" err="1"/>
              <a:t>cr</a:t>
            </a:r>
            <a:r>
              <a:rPr lang="en-US" altLang="zh-CN" dirty="0"/>
              <a:t>, 11-19/0866r3)</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a:t>Do you agree the proposed comment resolution to the following 11 CIDs and the corresponding modification proposal to IEEE P802.11ax D4.1 as in 11-19/0866r3</a:t>
            </a:r>
          </a:p>
          <a:p>
            <a:pPr lvl="1"/>
            <a:r>
              <a:rPr lang="en-US" altLang="zh-CN" dirty="0"/>
              <a:t>CID </a:t>
            </a:r>
            <a:r>
              <a:rPr lang="en-GB" altLang="zh-CN" dirty="0"/>
              <a:t>20150, 20378, 20504, 20516, 20537, 20558, 20886, 20950, 21437, 21440, 21544, </a:t>
            </a:r>
            <a:endParaRPr lang="zh-CN" altLang="zh-CN" dirty="0"/>
          </a:p>
          <a:p>
            <a:pPr lvl="1"/>
            <a:endParaRPr lang="zh-CN" altLang="zh-CN" dirty="0"/>
          </a:p>
          <a:p>
            <a:pPr lvl="1"/>
            <a:endParaRPr lang="zh-CN" altLang="zh-CN" dirty="0"/>
          </a:p>
          <a:p>
            <a:pPr lvl="2"/>
            <a:endParaRPr lang="en-GB" altLang="zh-CN" dirty="0"/>
          </a:p>
          <a:p>
            <a:pPr lvl="2"/>
            <a:endParaRPr lang="en-GB" altLang="zh-CN" dirty="0"/>
          </a:p>
          <a:p>
            <a:pPr lvl="1">
              <a:buNone/>
            </a:pPr>
            <a:r>
              <a:rPr lang="en-US" altLang="zh-CN" dirty="0">
                <a:solidFill>
                  <a:srgbClr val="00B050"/>
                </a:solidFill>
              </a:rPr>
              <a:t>SP: Passed with no objection</a:t>
            </a:r>
            <a:endParaRPr lang="zh-CN" altLang="en-US" dirty="0"/>
          </a:p>
        </p:txBody>
      </p:sp>
      <p:sp>
        <p:nvSpPr>
          <p:cNvPr id="10"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145270456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1639</TotalTime>
  <Words>4185</Words>
  <Application>Microsoft Macintosh PowerPoint</Application>
  <PresentationFormat>On-screen Show (4:3)</PresentationFormat>
  <Paragraphs>677</Paragraphs>
  <Slides>71</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71</vt:i4>
      </vt:variant>
    </vt:vector>
  </HeadingPairs>
  <TitlesOfParts>
    <vt:vector size="81" baseType="lpstr">
      <vt:lpstr>Arial</vt:lpstr>
      <vt:lpstr>Arial Black</vt:lpstr>
      <vt:lpstr>Calibri</vt:lpstr>
      <vt:lpstr>Monotype Sorts</vt:lpstr>
      <vt:lpstr>Symbol</vt:lpstr>
      <vt:lpstr>Times New Roman</vt:lpstr>
      <vt:lpstr>Wingdings</vt:lpstr>
      <vt:lpstr>Office Theme</vt:lpstr>
      <vt:lpstr>Document</vt:lpstr>
      <vt:lpstr>Worksheet</vt:lpstr>
      <vt:lpstr>TGax May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May 13, 10:30 – 12:30 </vt:lpstr>
      <vt:lpstr>Submissions</vt:lpstr>
      <vt:lpstr>Summary from March 2019</vt:lpstr>
      <vt:lpstr>Approval of  TG Minutes (March 2019 Meeting and Telecon Minutes) </vt:lpstr>
      <vt:lpstr>Editor Report </vt:lpstr>
      <vt:lpstr>Ad Hoc Meeting</vt:lpstr>
      <vt:lpstr>Timeline</vt:lpstr>
      <vt:lpstr>11-19/0837 (Youhan Kim)</vt:lpstr>
      <vt:lpstr>SP on CID 20993 (11-19/0837r1)</vt:lpstr>
      <vt:lpstr>11-19/0422 (Xiaogang)</vt:lpstr>
      <vt:lpstr>11-19/0652 (Alfred Asterjadhi)</vt:lpstr>
      <vt:lpstr>Agenda for Monday May 13, 13:30 – 15:30 </vt:lpstr>
      <vt:lpstr>Agenda for Tuesday May 14, 10:30 – 12:30 </vt:lpstr>
      <vt:lpstr>Agenda for Tuesday May 14, 13:30 – 15:30 </vt:lpstr>
      <vt:lpstr>Agenda for Wednesday May 15, 13:30 – 15:30 </vt:lpstr>
      <vt:lpstr>Agenda for Wednesday May 15, 16:00 – 18:00 </vt:lpstr>
      <vt:lpstr>Agenda for Thursday May 16, 08:00 – 10:00</vt:lpstr>
      <vt:lpstr>Agenda for Thursday May 16, 13:30 – 15:30</vt:lpstr>
      <vt:lpstr>Motions</vt:lpstr>
      <vt:lpstr>Ad Hoc Meeting</vt:lpstr>
      <vt:lpstr>11-19/0605 (Po-Kai Huang)</vt:lpstr>
      <vt:lpstr>11-19/0753 (Po-Kai Huang)</vt:lpstr>
      <vt:lpstr>11-19/0604 (Po-Kai Huang)</vt:lpstr>
      <vt:lpstr>11-19/0413 (Laurent Cariou)</vt:lpstr>
      <vt:lpstr>11-19/0508 (Abhishek Patil)</vt:lpstr>
      <vt:lpstr>SP on CID 21169 – 11-19/0508</vt:lpstr>
      <vt:lpstr>11-19/0506 (Abhishek Patil)</vt:lpstr>
      <vt:lpstr>11-19/0785 (Ming Gan)</vt:lpstr>
      <vt:lpstr>11-19/0737 (Liwen Chu)</vt:lpstr>
      <vt:lpstr>11-19/303 (Alfred Asterjadhi)</vt:lpstr>
      <vt:lpstr>11-19/0724 (Alfred Asterjadhi)</vt:lpstr>
      <vt:lpstr>11-19/0593 (Alfred Asterjadhi)</vt:lpstr>
      <vt:lpstr>11-19/0735 (Liwen Chu)</vt:lpstr>
      <vt:lpstr>11-19/0510 (Abhishek Patil)</vt:lpstr>
      <vt:lpstr>11-19/0415 (Laurent Cariou)</vt:lpstr>
      <vt:lpstr>11-19/0770 (Yongho Seok)</vt:lpstr>
      <vt:lpstr>11-19/0548 (Abhishek Patil)</vt:lpstr>
      <vt:lpstr>11-19/0837 (Youhan Kim)</vt:lpstr>
      <vt:lpstr>Kome’s motion</vt:lpstr>
      <vt:lpstr>CR SP # MAC 1</vt:lpstr>
      <vt:lpstr>CR SP # MAC 2</vt:lpstr>
      <vt:lpstr>CR SP # MAC 3</vt:lpstr>
      <vt:lpstr>11-19/0785 (Ming Gan)</vt:lpstr>
      <vt:lpstr>11-19/0756 (George Cherian)</vt:lpstr>
      <vt:lpstr>11-19/0414 (Laurent Cariou)</vt:lpstr>
      <vt:lpstr>11-19/413 (Laurent Cariou)</vt:lpstr>
      <vt:lpstr>11-19/0417 (Laurent)</vt:lpstr>
      <vt:lpstr>Straw-poll 1 (cr, 11-19/0793r1)</vt:lpstr>
      <vt:lpstr>Straw-poll 2 (cr, 11-19/0826r1)</vt:lpstr>
      <vt:lpstr>Straw-poll 3 (cr, 11-18/1774r18)</vt:lpstr>
      <vt:lpstr>Straw-poll 4 (cr, 11-19/0827r1)</vt:lpstr>
      <vt:lpstr>Straw-poll 5 (cr, 11-19/0830r1)</vt:lpstr>
      <vt:lpstr>Straw-poll 6 (cr, 11-19/0831r1)</vt:lpstr>
      <vt:lpstr>Straw-poll 7 (cr, 11-19/0827r3)</vt:lpstr>
      <vt:lpstr>Straw-poll 8 (cr, 11-19/0836r0)</vt:lpstr>
      <vt:lpstr>Straw-poll 9 (cr, 11-19/0866r3)</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137</cp:revision>
  <cp:lastPrinted>1601-01-01T00:00:00Z</cp:lastPrinted>
  <dcterms:created xsi:type="dcterms:W3CDTF">2017-01-26T15:28:16Z</dcterms:created>
  <dcterms:modified xsi:type="dcterms:W3CDTF">2019-05-15T12:13:03Z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1554466496</vt:lpwstr>
  </property>
</Properties>
</file>