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86" r:id="rId5"/>
    <p:sldId id="291" r:id="rId6"/>
    <p:sldId id="259" r:id="rId7"/>
    <p:sldId id="260" r:id="rId8"/>
    <p:sldId id="285" r:id="rId9"/>
    <p:sldId id="263" r:id="rId10"/>
    <p:sldId id="290" r:id="rId11"/>
    <p:sldId id="292" r:id="rId12"/>
    <p:sldId id="287" r:id="rId13"/>
    <p:sldId id="289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89" d="100"/>
          <a:sy n="8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802.11-19/0538r1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24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72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26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8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</a:t>
            </a:r>
            <a:r>
              <a:rPr lang="en-US" b="0" dirty="0" smtClean="0"/>
              <a:t>Initial</a:t>
            </a:r>
          </a:p>
          <a:p>
            <a:r>
              <a:rPr lang="en-US" b="0" dirty="0" smtClean="0"/>
              <a:t>R1 Update following Monday plenary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Alfred Asterjadhi as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Mike Montemurro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Bo Sun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6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RCM TIG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Amelia Andersdotter as RCM TIG chair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Marc </a:t>
            </a:r>
            <a:r>
              <a:rPr lang="en-US" dirty="0" smtClean="0"/>
              <a:t>E</a:t>
            </a:r>
            <a:r>
              <a:rPr lang="en-US" dirty="0" smtClean="0"/>
              <a:t>mmelmann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Bo Sun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9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Seconded: Result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unianimous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0"/>
          <a:ext cx="10439397" cy="4419598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8,</a:t>
                      </a:r>
                      <a:r>
                        <a:rPr lang="fr-FR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29, April  12, 26, May 3</a:t>
                      </a:r>
                      <a:endParaRPr lang="en-GB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28, April 11, April 25, May 21</a:t>
                      </a:r>
                      <a:endParaRPr lang="en-CA" sz="1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20, 27, April  3, 10, 17, 24, May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971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27, April 3, 10, 17, 24, May 22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3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25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22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26, April 9, 23,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26, April 23, May 21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9, May 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March 2019 minutes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RTA TIG minutes for March 2019 in 11-19-653r0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16093</TotalTime>
  <Words>440</Words>
  <Application>Microsoft Office PowerPoint</Application>
  <PresentationFormat>Widescreen</PresentationFormat>
  <Paragraphs>134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May 2019 WG Motions</vt:lpstr>
      <vt:lpstr>Abstract</vt:lpstr>
      <vt:lpstr>Monday</vt:lpstr>
      <vt:lpstr>Confirm TGbe chair</vt:lpstr>
      <vt:lpstr>Confirm RCM TIG chair</vt:lpstr>
      <vt:lpstr>Wednesday</vt:lpstr>
      <vt:lpstr>Friday</vt:lpstr>
      <vt:lpstr>Teleconferences</vt:lpstr>
      <vt:lpstr>RTA TIG March 2019 minutes</vt:lpstr>
      <vt:lpstr>TGay PAR extension</vt:lpstr>
      <vt:lpstr>TGaz PAR extension</vt:lpstr>
      <vt:lpstr>TGay ballot</vt:lpstr>
      <vt:lpstr>TGba ballot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357</cp:revision>
  <cp:lastPrinted>1601-01-01T00:00:00Z</cp:lastPrinted>
  <dcterms:created xsi:type="dcterms:W3CDTF">2018-05-10T16:45:22Z</dcterms:created>
  <dcterms:modified xsi:type="dcterms:W3CDTF">2019-05-13T14:09:38Z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