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52" d="100"/>
          <a:sy n="5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802.11-19/524r0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802.11-19/524r0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802.11-19/524r0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802.11-19/524r0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802.11-19/524r0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802.11-19/524r0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802.11-19/524r0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2019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802.11-18/0524r0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21-04-000m-2019-march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15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2019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2019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2019-03-14</a:t>
            </a:r>
            <a:endParaRPr lang="en-US" alt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2019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March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2019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</a:t>
            </a:r>
            <a:r>
              <a:rPr lang="en-US" altLang="ja-JP" dirty="0" smtClean="0"/>
              <a:t>comment resolution of 723 comments received in LB236</a:t>
            </a:r>
          </a:p>
          <a:p>
            <a:pPr lvl="1">
              <a:defRPr/>
            </a:pPr>
            <a:r>
              <a:rPr lang="en-US" altLang="ja-JP" dirty="0" smtClean="0"/>
              <a:t>Approximately </a:t>
            </a:r>
            <a:r>
              <a:rPr lang="en-US" altLang="ja-JP" dirty="0" smtClean="0"/>
              <a:t>250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</a:t>
            </a:r>
            <a:r>
              <a:rPr lang="en-US" altLang="ja-JP" dirty="0" smtClean="0"/>
              <a:t>resolved to date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Planned </a:t>
            </a:r>
            <a:r>
              <a:rPr lang="en-US" altLang="ja-JP" dirty="0" smtClean="0"/>
              <a:t>teleconferences and Ad-hoc meeting</a:t>
            </a:r>
          </a:p>
          <a:p>
            <a:pPr lvl="1">
              <a:defRPr/>
            </a:pPr>
            <a:r>
              <a:rPr lang="en-US" altLang="en-US" dirty="0" smtClean="0"/>
              <a:t>March </a:t>
            </a:r>
            <a:r>
              <a:rPr lang="en-US" altLang="en-US" dirty="0" smtClean="0"/>
              <a:t>29, April 12, April 26, May 3,</a:t>
            </a:r>
            <a:r>
              <a:rPr lang="en-US" altLang="en-US" dirty="0" smtClean="0"/>
              <a:t> </a:t>
            </a:r>
            <a:r>
              <a:rPr lang="en-US" altLang="en-US" dirty="0"/>
              <a:t>2019 10am Eastern, </a:t>
            </a:r>
            <a:r>
              <a:rPr lang="en-US" altLang="en-US" dirty="0" smtClean="0"/>
              <a:t>2 </a:t>
            </a:r>
            <a:r>
              <a:rPr lang="en-US" altLang="en-US" dirty="0" smtClean="0"/>
              <a:t>hours</a:t>
            </a:r>
            <a:endParaRPr lang="en-GB" altLang="en-US" dirty="0"/>
          </a:p>
          <a:p>
            <a:pPr lvl="1">
              <a:defRPr/>
            </a:pPr>
            <a:r>
              <a:rPr lang="en-US" altLang="en-US" sz="2000" dirty="0" smtClean="0"/>
              <a:t>Next </a:t>
            </a:r>
            <a:r>
              <a:rPr lang="en-US" altLang="en-US" sz="2000" dirty="0"/>
              <a:t>ad-hoc:  </a:t>
            </a:r>
            <a:r>
              <a:rPr lang="en-US" altLang="en-US" sz="2000" dirty="0" smtClean="0"/>
              <a:t>April </a:t>
            </a:r>
            <a:r>
              <a:rPr lang="en-US" altLang="en-US" dirty="0" smtClean="0"/>
              <a:t>2-3-4</a:t>
            </a:r>
            <a:r>
              <a:rPr lang="en-US" altLang="en-US" sz="2000" dirty="0" smtClean="0"/>
              <a:t>, </a:t>
            </a:r>
            <a:r>
              <a:rPr lang="en-US" altLang="en-US" sz="2000" dirty="0" smtClean="0"/>
              <a:t>2019 – </a:t>
            </a:r>
            <a:r>
              <a:rPr lang="en-US" altLang="en-US" sz="2000" dirty="0" smtClean="0"/>
              <a:t>Portland Oregon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Mandatory Draft Review (MDR) nearly completed</a:t>
            </a:r>
          </a:p>
          <a:p>
            <a:pPr>
              <a:defRPr/>
            </a:pPr>
            <a:r>
              <a:rPr lang="en-US" dirty="0" err="1" smtClean="0"/>
              <a:t>TGmd</a:t>
            </a:r>
            <a:r>
              <a:rPr lang="en-US" dirty="0" smtClean="0"/>
              <a:t> schedule: will be updated in May</a:t>
            </a:r>
            <a:endParaRPr lang="en-US" dirty="0" smtClean="0"/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mentor.ieee.org/802.11/dcn/19/11-19-0221-04-000m-2019-march-tgmd-agenda.pptx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schedule – to be updated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2019 – Recirculation </a:t>
            </a:r>
            <a:r>
              <a:rPr lang="en-US" altLang="en-US" dirty="0" smtClean="0"/>
              <a:t>SB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2020 – Final 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2019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Comment spreadsheet: </a:t>
            </a:r>
            <a:r>
              <a:rPr lang="en-US" altLang="en-US" sz="2000" dirty="0" smtClean="0">
                <a:hlinkClick r:id="rId5"/>
              </a:rPr>
              <a:t>https://mentor.ieee.org/802.11/dcn/18/11-18-0611-15-000m-revmd-wg-ballot-comments.xls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464868</TotalTime>
  <Words>257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March 2019 Closing Report</vt:lpstr>
      <vt:lpstr>Abstract</vt:lpstr>
      <vt:lpstr>Work completed this week  </vt:lpstr>
      <vt:lpstr>TGmd schedule – to be updated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March 2019</cp:keywords>
  <cp:lastModifiedBy>Stanley, Dorothy</cp:lastModifiedBy>
  <cp:revision>2836</cp:revision>
  <cp:lastPrinted>1998-02-10T13:28:06Z</cp:lastPrinted>
  <dcterms:created xsi:type="dcterms:W3CDTF">2005-01-04T21:26:55Z</dcterms:created>
  <dcterms:modified xsi:type="dcterms:W3CDTF">2019-03-15T00:03:46Z</dcterms:modified>
</cp:coreProperties>
</file>