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85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9228" autoAdjust="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802.11-19/0521r0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238-05-00ax-tgax-march-2019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March 2019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March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2019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March 2019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r>
              <a:rPr lang="en-CA" dirty="0" smtClean="0"/>
              <a:t>The TG completed the resolution of about 200 comments</a:t>
            </a:r>
            <a:r>
              <a:rPr lang="en-CA" dirty="0" smtClean="0"/>
              <a:t>.</a:t>
            </a:r>
          </a:p>
          <a:p>
            <a:r>
              <a:rPr lang="en-CA" dirty="0" smtClean="0"/>
              <a:t>Completed the assignment of almost all the CIDs</a:t>
            </a:r>
            <a:endParaRPr lang="en-CA" dirty="0" smtClean="0"/>
          </a:p>
          <a:p>
            <a:r>
              <a:rPr lang="en-CA" dirty="0" smtClean="0"/>
              <a:t>The TG passed a motion to have an </a:t>
            </a:r>
            <a:r>
              <a:rPr lang="en-CA" dirty="0" err="1" smtClean="0"/>
              <a:t>adhoc</a:t>
            </a:r>
            <a:r>
              <a:rPr lang="en-CA" dirty="0" smtClean="0"/>
              <a:t> meeting in San Diego during the period May 8-10.</a:t>
            </a:r>
          </a:p>
          <a:p>
            <a:r>
              <a:rPr lang="en-CA" dirty="0" smtClean="0"/>
              <a:t>The TG agenda is available at:</a:t>
            </a:r>
          </a:p>
          <a:p>
            <a:pPr lvl="1"/>
            <a:r>
              <a:rPr lang="en-CA" dirty="0">
                <a:hlinkClick r:id="rId3"/>
              </a:rPr>
              <a:t>https://</a:t>
            </a:r>
            <a:r>
              <a:rPr lang="en-CA" dirty="0" smtClean="0">
                <a:hlinkClick r:id="rId3"/>
              </a:rPr>
              <a:t>mentor.ieee.org/802.11/dcn/19/11-19-0238-05-00ax-tgax-march-2019-meeting-agenda.pptx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March 2019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Continue the comment resolution on draft D4.0.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10:00 – 12:00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Thursday March 28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Thursday April 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Thursday April 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Thursday May 21</a:t>
            </a:r>
          </a:p>
          <a:p>
            <a:pPr marL="0" indent="0">
              <a:buNone/>
            </a:pPr>
            <a:r>
              <a:rPr lang="en-US" sz="2800" dirty="0"/>
              <a:t>					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2981</TotalTime>
  <Words>206</Words>
  <Application>Microsoft Office PowerPoint</Application>
  <PresentationFormat>On-screen Show (4:3)</PresentationFormat>
  <Paragraphs>51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March 2019 Closing Report</vt:lpstr>
      <vt:lpstr>Abstract</vt:lpstr>
      <vt:lpstr>Work Completed</vt:lpstr>
      <vt:lpstr>May 2019 Goals</vt:lpstr>
      <vt:lpstr>Teleconference Schedule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429</cp:revision>
  <cp:lastPrinted>1998-02-10T13:28:06Z</cp:lastPrinted>
  <dcterms:created xsi:type="dcterms:W3CDTF">2008-11-13T20:03:38Z</dcterms:created>
  <dcterms:modified xsi:type="dcterms:W3CDTF">2019-03-14T23:04:08Z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