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6" autoAdjust="0"/>
    <p:restoredTop sz="96181"/>
  </p:normalViewPr>
  <p:slideViewPr>
    <p:cSldViewPr>
      <p:cViewPr varScale="1">
        <p:scale>
          <a:sx n="118" d="100"/>
          <a:sy n="118" d="100"/>
        </p:scale>
        <p:origin x="105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802.11-19/0520r0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Q.pdf?t=88570100003" TargetMode="External"/><Relationship Id="rId4" Type="http://schemas.openxmlformats.org/officeDocument/2006/relationships/hyperlink" Target="http://www.ieee802.org/1/files/private/cf-drafts/d3/802-1cf-d3-1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net4/ITU-T/roadmap/#?topic=0.130&amp;workgroup=1.1178&amp;searchValue=&amp;page=3&amp;sort=Revel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TG Status 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888"/>
            <a:ext cx="6400800" cy="576064"/>
          </a:xfrm>
        </p:spPr>
        <p:txBody>
          <a:bodyPr/>
          <a:lstStyle/>
          <a:p>
            <a:pPr algn="ctr"/>
            <a:r>
              <a:rPr lang="en-GB" dirty="0"/>
              <a:t>Date: 2019-03-14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406877"/>
              </p:ext>
            </p:extLst>
          </p:nvPr>
        </p:nvGraphicFramePr>
        <p:xfrm>
          <a:off x="508000" y="3974058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974058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6240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00F8683-1359-0B4B-9495-46EB33FEC2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2019</a:t>
            </a:r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513283D-54D0-C846-BD8F-11C65ABD88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Max Riegel, Nokia Bell Labs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FDB562D-ED47-004B-8241-5C73B52EE8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Also showing meeting announcements and conference call dial-in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P802.1CF D3.1 draft is available by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http://www.ieee802.org/1/files/private/cf-drafts/d3/802-1cf-d3-1.pdf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P802.1CQ PAR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https://development.standards.ieee.org/get-file/P802.1CQ.pdf?t=88570100003</a:t>
            </a:r>
            <a:r>
              <a:rPr lang="en-US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 draft yet.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1B7B0-0BD2-A946-92F5-DDC1B80C25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A27AA-1B5E-5D40-880E-E10C0C2AA2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68EBE-5F81-A34C-8B82-56BE3B850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33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Vancouver, BC meeting, March 11</a:t>
            </a:r>
            <a:r>
              <a:rPr lang="en-US" sz="2400" baseline="30000" dirty="0"/>
              <a:t>th</a:t>
            </a:r>
            <a:r>
              <a:rPr lang="en-US" sz="2400" dirty="0"/>
              <a:t> – 13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371" y="1844824"/>
            <a:ext cx="7989069" cy="4608512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P802.1CF –  Forwarded to REVCOM for approval on March 20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Initial publicity actions planned: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Contribution to the IEEE beyond standards blog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Short notice to IEEE Communications Standards Magazine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Updated introductory </a:t>
            </a:r>
            <a:r>
              <a:rPr lang="en-US" dirty="0" err="1"/>
              <a:t>slideset</a:t>
            </a:r>
            <a:r>
              <a:rPr lang="en-US" dirty="0"/>
              <a:t> on 802.1 website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Full article for IEEE Communications Standards Magazine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P802.1CQ – Local address assignment protocol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Potential alignment with IEEE 1722 MAAP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Considerations of reuse of MAAP concepts for P802.1CQ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Liaison to IEEE 1722 drafted to determine potential cooperation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ToC</a:t>
            </a:r>
            <a:r>
              <a:rPr lang="en-US" dirty="0"/>
              <a:t> established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Unicast &amp; multicast, stateful &amp; stateless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Deployment in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Reviewed proposed additions to PAD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ITU-T JCA IMT2020 – list of related IEEE 802.1 standards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Liaison to clean up list of 802.1 standards on ITU-T website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https://www.itu.int/net4/ITU-T/roadmap/#?topic=0.130&amp;workgroup=1.1178&amp;searchValue=&amp;page=3&amp;sort=Revelance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952F-B11E-1F43-96E8-EA7E1EC92B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AC30D-767E-1C47-8E54-AAB450869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408E0-3F14-0C4F-9C7E-DE46F12140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93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TG will not meet in May, but will progress P802.1CQ through a series of conference calls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Allowing all interested parties to attend and contribute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Interest from TSN participants, P60802 participants, and 802.11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P802.1CQ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Create initial draft specification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Follow up on cooperation with IEEE 1722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Interaction with IEEE 802.11 on solution for WLAN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conference calls: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Apr 5</a:t>
            </a:r>
            <a:r>
              <a:rPr lang="en-US" baseline="30000" dirty="0"/>
              <a:t>th</a:t>
            </a:r>
            <a:r>
              <a:rPr lang="en-US" dirty="0"/>
              <a:t> , 2019, 09:00AM ET 1.5hr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Apr 26</a:t>
            </a:r>
            <a:r>
              <a:rPr lang="en-US" baseline="30000" dirty="0"/>
              <a:t>th</a:t>
            </a:r>
            <a:r>
              <a:rPr lang="en-US" dirty="0"/>
              <a:t> , 2019, 09:00AM ET 1.5hr</a:t>
            </a:r>
          </a:p>
          <a:p>
            <a:pPr lvl="2"/>
            <a:r>
              <a:rPr lang="en-US" dirty="0"/>
              <a:t>Mainly covering .1CQ contributions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47673-67CD-F848-9923-7B94B06D60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FCB0-61F7-F44C-8278-04894D773B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F703F-5FB3-6048-B856-5E10C96073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5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404</Words>
  <Application>Microsoft Macintosh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 OmniRAN TG Status Report to IEEE 802 WGs</vt:lpstr>
      <vt:lpstr>IEEE 802.1 OmniRAN TG Resources</vt:lpstr>
      <vt:lpstr>OmniRAN TG Achievements Vancouver, BC meeting, March 11th – 13th  </vt:lpstr>
      <vt:lpstr>Looking forward to next session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47</cp:revision>
  <cp:lastPrinted>1601-01-01T00:00:00Z</cp:lastPrinted>
  <dcterms:created xsi:type="dcterms:W3CDTF">2014-04-14T10:59:07Z</dcterms:created>
  <dcterms:modified xsi:type="dcterms:W3CDTF">2019-03-14T21:52:35Z</dcterms:modified>
</cp:coreProperties>
</file>