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6" r:id="rId4"/>
    <p:sldId id="311" r:id="rId5"/>
    <p:sldId id="313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1D38888-79E6-4B8F-A7E5-96BDED502F2F}">
          <p14:sldIdLst>
            <p14:sldId id="256"/>
            <p14:sldId id="257"/>
            <p14:sldId id="266"/>
            <p14:sldId id="311"/>
            <p14:sldId id="313"/>
          </p14:sldIdLst>
        </p14:section>
        <p14:section name="Template slides and motion formats" id="{8A990A65-CB67-469F-A02E-6E443C58FA96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369" autoAdjust="0"/>
    <p:restoredTop sz="94660"/>
  </p:normalViewPr>
  <p:slideViewPr>
    <p:cSldViewPr>
      <p:cViewPr varScale="1">
        <p:scale>
          <a:sx n="74" d="100"/>
          <a:sy n="74" d="100"/>
        </p:scale>
        <p:origin x="64" y="1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802.11-19/517r0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TGaz</a:t>
            </a:r>
            <a:r>
              <a:rPr lang="en-US" altLang="en-US" dirty="0"/>
              <a:t> Next Generation Positioning </a:t>
            </a:r>
            <a:br>
              <a:rPr lang="en-US" altLang="en-US" dirty="0"/>
            </a:br>
            <a:r>
              <a:rPr lang="en-US" altLang="en-US" dirty="0" smtClean="0"/>
              <a:t>May </a:t>
            </a:r>
            <a:r>
              <a:rPr lang="en-US" altLang="en-US" dirty="0" smtClean="0"/>
              <a:t>Meeting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731664"/>
            <a:ext cx="8534400" cy="476250"/>
          </a:xfrm>
          <a:ln/>
        </p:spPr>
        <p:txBody>
          <a:bodyPr/>
          <a:lstStyle/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</a:t>
            </a:r>
            <a:r>
              <a:rPr lang="en-GB" sz="2000" dirty="0"/>
              <a:t>:</a:t>
            </a:r>
            <a:r>
              <a:rPr lang="en-GB" sz="2000" b="0" dirty="0"/>
              <a:t> </a:t>
            </a:r>
            <a:r>
              <a:rPr lang="en-GB" sz="2000" b="0" dirty="0" smtClean="0"/>
              <a:t>2019-05-17</a:t>
            </a:r>
            <a:endParaRPr lang="en-GB" sz="2000" b="0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7596240"/>
              </p:ext>
            </p:extLst>
          </p:nvPr>
        </p:nvGraphicFramePr>
        <p:xfrm>
          <a:off x="990600" y="2416175"/>
          <a:ext cx="10628313" cy="245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" name="Document" r:id="rId4" imgW="10797356" imgH="2534496" progId="Word.Document.8">
                  <p:embed/>
                </p:oleObj>
              </mc:Choice>
              <mc:Fallback>
                <p:oleObj name="Document" r:id="rId4" imgW="10797356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6175"/>
                        <a:ext cx="10628313" cy="24574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indent="12700" algn="just">
              <a:spcBef>
                <a:spcPct val="20000"/>
              </a:spcBef>
            </a:pPr>
            <a:r>
              <a:rPr lang="en-US" dirty="0" smtClean="0"/>
              <a:t>This </a:t>
            </a:r>
            <a:r>
              <a:rPr lang="en-US" dirty="0"/>
              <a:t>document is the </a:t>
            </a:r>
            <a:r>
              <a:rPr lang="en-US" dirty="0" err="1"/>
              <a:t>TGaz</a:t>
            </a:r>
            <a:r>
              <a:rPr lang="en-US" dirty="0"/>
              <a:t> Next Generation Positioning closing report for the </a:t>
            </a:r>
            <a:r>
              <a:rPr lang="en-US" dirty="0" smtClean="0"/>
              <a:t>Atlanta GA, May </a:t>
            </a:r>
            <a:r>
              <a:rPr lang="en-US" dirty="0" smtClean="0"/>
              <a:t>2019 </a:t>
            </a:r>
            <a:r>
              <a:rPr lang="en-US" dirty="0"/>
              <a:t>meeting.</a:t>
            </a:r>
          </a:p>
          <a:p>
            <a:pPr indent="12700" algn="just">
              <a:spcBef>
                <a:spcPct val="20000"/>
              </a:spcBef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4400" dirty="0"/>
              <a:t>TG Status And Work Completed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Adopted roughly ~200 technical and ~600 editorial comments.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Performed comment assignment of ~100 CIDs.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Group met for 6 meeting slots and reviewed a total of 25 submissions.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On track for a projected </a:t>
            </a:r>
            <a:r>
              <a:rPr lang="en-US" b="0" dirty="0" smtClean="0"/>
              <a:t>re-circ. </a:t>
            </a:r>
            <a:r>
              <a:rPr lang="en-US" b="0" dirty="0"/>
              <a:t>ballot out of Sep. meeting</a:t>
            </a:r>
            <a:r>
              <a:rPr lang="en-US" b="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PAR extension approval request made to EC (pending WG approval).</a:t>
            </a:r>
            <a:endParaRPr lang="en-US" b="0" dirty="0"/>
          </a:p>
          <a:p>
            <a:pPr marL="0" indent="0"/>
            <a:endParaRPr lang="en-US" b="0" dirty="0"/>
          </a:p>
          <a:p>
            <a:pPr marL="457200" lvl="1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1767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Towards </a:t>
            </a:r>
            <a:r>
              <a:rPr lang="en-US" dirty="0" smtClean="0"/>
              <a:t>July Meeting </a:t>
            </a:r>
            <a:r>
              <a:rPr lang="en-US" dirty="0" smtClean="0"/>
              <a:t>and Beyond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7" y="1628800"/>
            <a:ext cx="10361084" cy="447325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Continue comment resolution for LB240.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Publish a new baseline draft.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Hold a </a:t>
            </a:r>
            <a:r>
              <a:rPr lang="en-US" b="0" dirty="0"/>
              <a:t>3 day ad hoc for the purpose of comment resolution.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122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2"/>
                </a:solidFill>
              </a:rPr>
              <a:t>Teleconference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May 22</a:t>
            </a:r>
            <a:r>
              <a:rPr lang="en-US" altLang="en-US" baseline="30000" dirty="0"/>
              <a:t>nd</a:t>
            </a:r>
            <a:r>
              <a:rPr lang="en-US" altLang="en-US" dirty="0"/>
              <a:t> 	(Wednesday), 13:00 ET – 14:30 ET – already approved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May 29</a:t>
            </a:r>
            <a:r>
              <a:rPr lang="en-US" altLang="en-US" baseline="30000" dirty="0"/>
              <a:t>th</a:t>
            </a:r>
            <a:r>
              <a:rPr lang="en-US" altLang="en-US" dirty="0"/>
              <a:t> 	(Wednesday), 13:00 ET – 14:30 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June 5</a:t>
            </a:r>
            <a:r>
              <a:rPr lang="en-US" altLang="en-US" baseline="30000" dirty="0"/>
              <a:t>th</a:t>
            </a:r>
            <a:r>
              <a:rPr lang="en-US" altLang="en-US" dirty="0"/>
              <a:t> 	(Wednesday), 13:00 ET – 14:30 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June 12</a:t>
            </a:r>
            <a:r>
              <a:rPr lang="en-US" altLang="en-US" baseline="30000" dirty="0"/>
              <a:t>th</a:t>
            </a:r>
            <a:r>
              <a:rPr lang="en-US" altLang="en-US" dirty="0"/>
              <a:t> 	(Wednesday), 13:00 ET – 14:30 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June 19</a:t>
            </a:r>
            <a:r>
              <a:rPr lang="en-US" altLang="en-US" baseline="30000" dirty="0"/>
              <a:t>th</a:t>
            </a:r>
            <a:r>
              <a:rPr lang="en-US" altLang="en-US" dirty="0"/>
              <a:t> 	(Wednesday), 13:00 ET – 14:30 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July 10</a:t>
            </a:r>
            <a:r>
              <a:rPr lang="en-US" altLang="en-US" baseline="30000" dirty="0"/>
              <a:t>th</a:t>
            </a:r>
            <a:r>
              <a:rPr lang="en-US" altLang="en-US" dirty="0"/>
              <a:t> 	(Wednesday), 13:00 ET – 14:30 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July 24</a:t>
            </a:r>
            <a:r>
              <a:rPr lang="en-US" altLang="en-US" baseline="30000" dirty="0"/>
              <a:t>th</a:t>
            </a:r>
            <a:r>
              <a:rPr lang="en-US" altLang="en-US" dirty="0"/>
              <a:t> 	(Wednesday), 13:00 ET – 14:30 ET</a:t>
            </a:r>
          </a:p>
          <a:p>
            <a:pPr marL="0" indent="0"/>
            <a:endParaRPr lang="en-US" altLang="en-US" dirty="0"/>
          </a:p>
          <a:p>
            <a:pPr marL="0" indent="0"/>
            <a:endParaRPr lang="en-US" altLang="en-US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dirty="0"/>
          </a:p>
          <a:p>
            <a:endParaRPr lang="en-US" b="0" dirty="0"/>
          </a:p>
          <a:p>
            <a:endParaRPr lang="en-US" b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172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14792</TotalTime>
  <Words>199</Words>
  <Application>Microsoft Office PowerPoint</Application>
  <PresentationFormat>Widescreen</PresentationFormat>
  <Paragraphs>50</Paragraphs>
  <Slides>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 Unicode MS</vt:lpstr>
      <vt:lpstr>MS Gothic</vt:lpstr>
      <vt:lpstr>Arial</vt:lpstr>
      <vt:lpstr>Times New Roman</vt:lpstr>
      <vt:lpstr>Office Theme</vt:lpstr>
      <vt:lpstr>Document</vt:lpstr>
      <vt:lpstr>TGaz Next Generation Positioning  May Meeting Closing Report</vt:lpstr>
      <vt:lpstr>Abstract</vt:lpstr>
      <vt:lpstr>TG Status And Work Completed</vt:lpstr>
      <vt:lpstr>Goal Towards July Meeting and Beyond</vt:lpstr>
      <vt:lpstr>Teleconference Schedule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Segev, Jonathan</dc:creator>
  <cp:keywords>CTPClassification=CTP_NT, CTPClassification=CTP_IC</cp:keywords>
  <cp:lastModifiedBy>Segev, Jonathan</cp:lastModifiedBy>
  <cp:revision>244</cp:revision>
  <cp:lastPrinted>1601-01-01T00:00:00Z</cp:lastPrinted>
  <dcterms:created xsi:type="dcterms:W3CDTF">2018-08-06T10:28:59Z</dcterms:created>
  <dcterms:modified xsi:type="dcterms:W3CDTF">2019-05-16T22:35:51Z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e5d38792-1f67-47cd-82cd-e79a001b9d6e</vt:lpwstr>
  </property>
  <property fmtid="{D5CDD505-2E9C-101B-9397-08002B2CF9AE}" pid="3" name="CTP_TimeStamp">
    <vt:lpwstr>2019-05-16 22:35:51Z</vt:lpwstr>
  </property>
  <property fmtid="{D5CDD505-2E9C-101B-9397-08002B2CF9AE}" pid="4" name="CTP_BU">
    <vt:lpwstr>NEXT GEN &amp; STANDARDS GROUP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CTP_IC</vt:lpwstr>
  </property>
</Properties>
</file>