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426" r:id="rId49"/>
    <p:sldId id="326" r:id="rId50"/>
    <p:sldId id="287" r:id="rId51"/>
    <p:sldId id="288" r:id="rId52"/>
    <p:sldId id="299" r:id="rId53"/>
    <p:sldId id="300" r:id="rId54"/>
    <p:sldId id="386" r:id="rId55"/>
    <p:sldId id="291" r:id="rId56"/>
    <p:sldId id="292" r:id="rId57"/>
    <p:sldId id="301" r:id="rId58"/>
    <p:sldId id="302" r:id="rId59"/>
    <p:sldId id="342" r:id="rId60"/>
    <p:sldId id="293" r:id="rId61"/>
    <p:sldId id="294" r:id="rId62"/>
    <p:sldId id="303" r:id="rId63"/>
    <p:sldId id="304" r:id="rId64"/>
    <p:sldId id="388" r:id="rId65"/>
    <p:sldId id="401" r:id="rId66"/>
    <p:sldId id="397" r:id="rId67"/>
    <p:sldId id="398" r:id="rId68"/>
    <p:sldId id="390" r:id="rId69"/>
    <p:sldId id="396" r:id="rId70"/>
    <p:sldId id="296" r:id="rId71"/>
    <p:sldId id="305" r:id="rId72"/>
    <p:sldId id="306" r:id="rId73"/>
    <p:sldId id="309" r:id="rId74"/>
    <p:sldId id="382" r:id="rId75"/>
    <p:sldId id="399" r:id="rId76"/>
    <p:sldId id="313" r:id="rId77"/>
    <p:sldId id="400" r:id="rId78"/>
    <p:sldId id="311" r:id="rId79"/>
    <p:sldId id="341" r:id="rId80"/>
    <p:sldId id="289" r:id="rId81"/>
    <p:sldId id="290" r:id="rId82"/>
    <p:sldId id="312" r:id="rId83"/>
    <p:sldId id="259" r:id="rId84"/>
    <p:sldId id="260" r:id="rId85"/>
    <p:sldId id="261" r:id="rId86"/>
    <p:sldId id="262" r:id="rId87"/>
    <p:sldId id="263" r:id="rId88"/>
    <p:sldId id="264" r:id="rId8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426"/>
            <p14:sldId id="326"/>
            <p14:sldId id="287"/>
            <p14:sldId id="288"/>
          </p14:sldIdLst>
        </p14:section>
        <p14:section name="Slot#2" id="{0E687B7E-720E-4035-8603-903AAF037B31}">
          <p14:sldIdLst>
            <p14:sldId id="299"/>
            <p14:sldId id="300"/>
            <p14:sldId id="386"/>
            <p14:sldId id="291"/>
            <p14:sldId id="292"/>
          </p14:sldIdLst>
        </p14:section>
        <p14:section name="Slot#3" id="{5D49AB48-9724-48C6-97B3-577374A1C2CA}">
          <p14:sldIdLst>
            <p14:sldId id="301"/>
            <p14:sldId id="302"/>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6" d="100"/>
          <a:sy n="76" d="100"/>
        </p:scale>
        <p:origin x="408"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endParaRPr lang="en-GB" sz="2000" b="0" dirty="0" smtClean="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4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r>
              <a:rPr lang="en-US" altLang="en-US" sz="2000" b="0" dirty="0" smtClean="0"/>
              <a:t>.</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6578126"/>
              </p:ext>
            </p:extLst>
          </p:nvPr>
        </p:nvGraphicFramePr>
        <p:xfrm>
          <a:off x="911424" y="1772816"/>
          <a:ext cx="10478360" cy="405366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t>
            </a:r>
            <a:r>
              <a:rPr lang="en-US" altLang="en-US" sz="2000" b="0" dirty="0" smtClean="0"/>
              <a:t>assignment and current status of open call for CR volunteers. (11-19-431) </a:t>
            </a:r>
            <a:r>
              <a:rPr lang="en-US" altLang="en-US" sz="2000" b="0" strike="sngStrike" dirty="0" smtClean="0"/>
              <a:t>(20min</a:t>
            </a:r>
            <a:r>
              <a:rPr lang="en-US" altLang="en-US" sz="2000" b="0" dirty="0" smtClean="0"/>
              <a:t>) – rescheduled to later slot.</a:t>
            </a:r>
            <a:endParaRPr lang="en-US" altLang="en-US" sz="2000" b="0" dirty="0" smtClean="0"/>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smtClean="0"/>
              <a:t>“</a:t>
            </a:r>
            <a:r>
              <a:rPr lang="en-US" b="0" dirty="0" err="1"/>
              <a:t>Telecon</a:t>
            </a:r>
            <a:r>
              <a:rPr lang="en-US" b="0" dirty="0"/>
              <a:t> Minutes </a:t>
            </a:r>
            <a:r>
              <a:rPr lang="en-US" b="0" dirty="0" smtClean="0"/>
              <a:t>Apr </a:t>
            </a:r>
            <a:r>
              <a:rPr lang="en-US" b="0" dirty="0" smtClean="0"/>
              <a:t>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r>
              <a:rPr lang="en-US" b="0" dirty="0" smtClean="0"/>
              <a:t>.</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a:t>
            </a:r>
            <a:r>
              <a:rPr lang="en-US" b="0" dirty="0" smtClean="0"/>
              <a:t>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a:t>
            </a:r>
            <a:r>
              <a:rPr lang="en-US" b="0" dirty="0" smtClean="0"/>
              <a:t>: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endParaRPr lang="en-US" b="0" dirty="0" smtClean="0"/>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a:t>
            </a:r>
            <a:r>
              <a:rPr lang="en-US" b="0" dirty="0" smtClean="0"/>
              <a:t>: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Yongho Seok</a:t>
            </a:r>
            <a:endParaRPr lang="en-US" b="0" dirty="0" smtClean="0"/>
          </a:p>
          <a:p>
            <a:pPr marL="0" indent="0"/>
            <a:r>
              <a:rPr lang="en-US" b="0" dirty="0" smtClean="0"/>
              <a:t>Second</a:t>
            </a:r>
            <a:r>
              <a:rPr lang="en-US" b="0" dirty="0" smtClean="0"/>
              <a:t>: Ganesh </a:t>
            </a:r>
            <a:r>
              <a:rPr lang="en-US" b="0" dirty="0" err="1" smtClean="0"/>
              <a:t>Venkatesan</a:t>
            </a:r>
            <a:endParaRPr lang="en-US" b="0" dirty="0"/>
          </a:p>
          <a:p>
            <a:pPr marL="0" indent="0"/>
            <a:r>
              <a:rPr lang="en-US" b="0" dirty="0"/>
              <a:t>Results (Y/N/A</a:t>
            </a:r>
            <a:r>
              <a:rPr lang="en-US" b="0" dirty="0" smtClean="0"/>
              <a:t>): 24/0/2</a:t>
            </a:r>
            <a:endParaRPr lang="en-US" b="0" dirty="0" smtClean="0"/>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endParaRPr lang="en-US" b="0" dirty="0" smtClean="0"/>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a:t>
            </a:r>
            <a:r>
              <a:rPr lang="en-US" b="0" dirty="0" smtClean="0"/>
              <a:t>: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endParaRPr lang="en-US" b="0" dirty="0" smtClean="0"/>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a:t>
            </a:r>
            <a:r>
              <a:rPr lang="en-US" b="0" dirty="0" smtClean="0"/>
              <a:t>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a:t>
            </a:r>
            <a:r>
              <a:rPr lang="en-US" b="0" dirty="0" smtClean="0"/>
              <a:t>15/19/2</a:t>
            </a:r>
          </a:p>
          <a:p>
            <a:r>
              <a:rPr lang="en-US" b="0" dirty="0" smtClean="0"/>
              <a:t>Motion fails.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r>
              <a:rPr lang="en-US" dirty="0" smtClean="0"/>
              <a:t>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38974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(15min)</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22228102"/>
              </p:ext>
            </p:extLst>
          </p:nvPr>
        </p:nvGraphicFramePr>
        <p:xfrm>
          <a:off x="551384" y="1556793"/>
          <a:ext cx="11161240" cy="4293202"/>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20min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0156126"/>
              </p:ext>
            </p:extLst>
          </p:nvPr>
        </p:nvGraphicFramePr>
        <p:xfrm>
          <a:off x="551384" y="1628800"/>
          <a:ext cx="11233247" cy="2651680"/>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8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Consider approval for </a:t>
            </a:r>
            <a:r>
              <a:rPr lang="en-US" altLang="en-US" sz="2000" b="0" dirty="0" err="1" smtClean="0"/>
              <a:t>TGaz</a:t>
            </a:r>
            <a:r>
              <a:rPr lang="en-US" altLang="en-US" sz="2000" b="0" dirty="0" smtClean="0"/>
              <a:t> PAR extension</a:t>
            </a:r>
          </a:p>
          <a:p>
            <a:pPr algn="just">
              <a:spcBef>
                <a:spcPct val="20000"/>
              </a:spcBef>
              <a:buFontTx/>
              <a:buChar char="•"/>
            </a:pPr>
            <a:r>
              <a:rPr lang="en-US" altLang="en-US" sz="2000" b="0" dirty="0" smtClean="0"/>
              <a:t>Review submission on ISTA to RSTA measurement reporting negotiation (as allowed)</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096124"/>
              </p:ext>
            </p:extLst>
          </p:nvPr>
        </p:nvGraphicFramePr>
        <p:xfrm>
          <a:off x="767408" y="1556792"/>
          <a:ext cx="10729192" cy="206383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55952</TotalTime>
  <Words>5364</Words>
  <Application>Microsoft Office PowerPoint</Application>
  <PresentationFormat>Widescreen</PresentationFormat>
  <Paragraphs>1160</Paragraphs>
  <Slides>88</Slides>
  <Notes>19</Notes>
  <HiddenSlides>16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Reminder to do attendance</vt:lpstr>
      <vt:lpstr>Recess</vt:lpstr>
      <vt:lpstr>Meeting Slot # 3 discussion items</vt:lpstr>
      <vt:lpstr>Presentation ordering for slot # 3</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417</cp:revision>
  <cp:lastPrinted>1601-01-01T00:00:00Z</cp:lastPrinted>
  <dcterms:created xsi:type="dcterms:W3CDTF">2018-08-06T10:28:59Z</dcterms:created>
  <dcterms:modified xsi:type="dcterms:W3CDTF">2019-05-14T00:00:50Z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2019-05-14 00:00:36Z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